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25" r:id="rId2"/>
    <p:sldId id="261" r:id="rId3"/>
    <p:sldId id="335" r:id="rId4"/>
    <p:sldId id="263" r:id="rId5"/>
    <p:sldId id="266" r:id="rId6"/>
    <p:sldId id="283" r:id="rId7"/>
    <p:sldId id="293" r:id="rId8"/>
    <p:sldId id="329" r:id="rId9"/>
    <p:sldId id="328" r:id="rId10"/>
    <p:sldId id="331" r:id="rId11"/>
    <p:sldId id="332" r:id="rId12"/>
    <p:sldId id="333" r:id="rId13"/>
    <p:sldId id="290" r:id="rId14"/>
    <p:sldId id="285" r:id="rId15"/>
    <p:sldId id="287" r:id="rId16"/>
    <p:sldId id="317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55" userDrawn="1">
          <p15:clr>
            <a:srgbClr val="A4A3A4"/>
          </p15:clr>
        </p15:guide>
        <p15:guide id="2" pos="1118" userDrawn="1">
          <p15:clr>
            <a:srgbClr val="A4A3A4"/>
          </p15:clr>
        </p15:guide>
        <p15:guide id="3" orient="horz" pos="3974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461" userDrawn="1">
          <p15:clr>
            <a:srgbClr val="A4A3A4"/>
          </p15:clr>
        </p15:guide>
        <p15:guide id="6" pos="7219" userDrawn="1">
          <p15:clr>
            <a:srgbClr val="A4A3A4"/>
          </p15:clr>
        </p15:guide>
        <p15:guide id="8" orient="horz" pos="1230" userDrawn="1">
          <p15:clr>
            <a:srgbClr val="A4A3A4"/>
          </p15:clr>
        </p15:guide>
        <p15:guide id="10" pos="6698" userDrawn="1">
          <p15:clr>
            <a:srgbClr val="A4A3A4"/>
          </p15:clr>
        </p15:guide>
        <p15:guide id="11" orient="horz" pos="2523" userDrawn="1">
          <p15:clr>
            <a:srgbClr val="A4A3A4"/>
          </p15:clr>
        </p15:guide>
        <p15:guide id="12" orient="horz" pos="1412" userDrawn="1">
          <p15:clr>
            <a:srgbClr val="A4A3A4"/>
          </p15:clr>
        </p15:guide>
        <p15:guide id="13" pos="4498" userDrawn="1">
          <p15:clr>
            <a:srgbClr val="A4A3A4"/>
          </p15:clr>
        </p15:guide>
        <p15:guide id="14" pos="3092" userDrawn="1">
          <p15:clr>
            <a:srgbClr val="A4A3A4"/>
          </p15:clr>
        </p15:guide>
        <p15:guide id="15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C428"/>
    <a:srgbClr val="EA4E42"/>
    <a:srgbClr val="4C8BF2"/>
    <a:srgbClr val="E64EB0"/>
    <a:srgbClr val="35DAEB"/>
    <a:srgbClr val="E8E8E8"/>
    <a:srgbClr val="F5F5F5"/>
    <a:srgbClr val="FAFAF2"/>
    <a:srgbClr val="BFBFBF"/>
    <a:srgbClr val="35B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18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18" y="58"/>
      </p:cViewPr>
      <p:guideLst>
        <p:guide orient="horz" pos="2455"/>
        <p:guide pos="1118"/>
        <p:guide orient="horz" pos="3974"/>
        <p:guide pos="3840"/>
        <p:guide pos="461"/>
        <p:guide pos="7219"/>
        <p:guide orient="horz" pos="1230"/>
        <p:guide pos="6698"/>
        <p:guide orient="horz" pos="2523"/>
        <p:guide orient="horz" pos="1412"/>
        <p:guide pos="4498"/>
        <p:guide pos="3092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完成度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CA6-4FD4-B069-3652ED5AA382}"/>
              </c:ext>
            </c:extLst>
          </c:dPt>
          <c:dPt>
            <c:idx val="1"/>
            <c:invertIfNegative val="0"/>
            <c:bubble3D val="0"/>
            <c:spPr>
              <a:solidFill>
                <a:srgbClr val="FCC42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CA6-4FD4-B069-3652ED5AA382}"/>
              </c:ext>
            </c:extLst>
          </c:dPt>
          <c:dPt>
            <c:idx val="2"/>
            <c:invertIfNegative val="0"/>
            <c:bubble3D val="0"/>
            <c:spPr>
              <a:solidFill>
                <a:srgbClr val="EA4E4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CA6-4FD4-B069-3652ED5AA382}"/>
              </c:ext>
            </c:extLst>
          </c:dPt>
          <c:dPt>
            <c:idx val="3"/>
            <c:invertIfNegative val="0"/>
            <c:bubble3D val="0"/>
            <c:spPr>
              <a:solidFill>
                <a:srgbClr val="4C8BF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CA6-4FD4-B069-3652ED5AA382}"/>
              </c:ext>
            </c:extLst>
          </c:dPt>
          <c:dPt>
            <c:idx val="4"/>
            <c:invertIfNegative val="0"/>
            <c:bubble3D val="0"/>
            <c:spPr>
              <a:solidFill>
                <a:srgbClr val="35DAEB"/>
              </a:solidFill>
              <a:ln>
                <a:noFill/>
              </a:ln>
              <a:effectLst>
                <a:softEdge rad="0"/>
              </a:effectLst>
            </c:spPr>
            <c:extLst>
              <c:ext xmlns:c16="http://schemas.microsoft.com/office/drawing/2014/chart" uri="{C3380CC4-5D6E-409C-BE32-E72D297353CC}">
                <c16:uniqueId val="{00000011-9F48-461F-9DEA-813D202F9192}"/>
              </c:ext>
            </c:extLst>
          </c:dPt>
          <c:dPt>
            <c:idx val="5"/>
            <c:invertIfNegative val="0"/>
            <c:bubble3D val="0"/>
            <c:spPr>
              <a:solidFill>
                <a:srgbClr val="E64EB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9F48-461F-9DEA-813D202F919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eparator>,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余文童</c:v>
                </c:pt>
                <c:pt idx="1">
                  <c:v>王智慧</c:v>
                </c:pt>
                <c:pt idx="2">
                  <c:v>岳丽莎</c:v>
                </c:pt>
                <c:pt idx="3">
                  <c:v>万仁杰</c:v>
                </c:pt>
                <c:pt idx="4">
                  <c:v>王云飞</c:v>
                </c:pt>
                <c:pt idx="5">
                  <c:v>吕晓波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0.18</c:v>
                </c:pt>
                <c:pt idx="1">
                  <c:v>0.17</c:v>
                </c:pt>
                <c:pt idx="2">
                  <c:v>0.16500000000000001</c:v>
                </c:pt>
                <c:pt idx="3">
                  <c:v>0.16</c:v>
                </c:pt>
                <c:pt idx="4">
                  <c:v>0.16</c:v>
                </c:pt>
                <c:pt idx="5">
                  <c:v>0.16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CA6-4FD4-B069-3652ED5AA38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未完成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0CA6-4FD4-B069-3652ED5AA382}"/>
              </c:ext>
            </c:extLst>
          </c:dPt>
          <c:dPt>
            <c:idx val="1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0CA6-4FD4-B069-3652ED5AA38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0CA6-4FD4-B069-3652ED5AA382}"/>
              </c:ext>
            </c:extLst>
          </c:dPt>
          <c:dPt>
            <c:idx val="3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0CA6-4FD4-B069-3652ED5AA382}"/>
              </c:ext>
            </c:extLst>
          </c:dPt>
          <c:cat>
            <c:strRef>
              <c:f>Sheet1!$A$2:$A$7</c:f>
              <c:strCache>
                <c:ptCount val="6"/>
                <c:pt idx="0">
                  <c:v>余文童</c:v>
                </c:pt>
                <c:pt idx="1">
                  <c:v>王智慧</c:v>
                </c:pt>
                <c:pt idx="2">
                  <c:v>岳丽莎</c:v>
                </c:pt>
                <c:pt idx="3">
                  <c:v>万仁杰</c:v>
                </c:pt>
                <c:pt idx="4">
                  <c:v>王云飞</c:v>
                </c:pt>
                <c:pt idx="5">
                  <c:v>吕晓波</c:v>
                </c:pt>
              </c:strCache>
            </c:strRef>
          </c:cat>
          <c:val>
            <c:numRef>
              <c:f>Sheet1!$C$2:$C$7</c:f>
              <c:numCache>
                <c:formatCode>0%</c:formatCode>
                <c:ptCount val="6"/>
                <c:pt idx="0">
                  <c:v>0.82</c:v>
                </c:pt>
                <c:pt idx="1">
                  <c:v>0.83</c:v>
                </c:pt>
                <c:pt idx="2">
                  <c:v>0.83</c:v>
                </c:pt>
                <c:pt idx="3">
                  <c:v>0.84</c:v>
                </c:pt>
                <c:pt idx="4">
                  <c:v>0.84</c:v>
                </c:pt>
                <c:pt idx="5">
                  <c:v>0.84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0CA6-4FD4-B069-3652ED5AA3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5107072"/>
        <c:axId val="215108608"/>
      </c:barChart>
      <c:catAx>
        <c:axId val="21510707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方正黑体简体" panose="03000509000000000000" pitchFamily="65" charset="-122"/>
                <a:ea typeface="方正黑体简体" panose="03000509000000000000" pitchFamily="65" charset="-122"/>
                <a:cs typeface="+mn-cs"/>
              </a:defRPr>
            </a:pPr>
            <a:endParaRPr lang="zh-CN"/>
          </a:p>
        </c:txPr>
        <c:crossAx val="215108608"/>
        <c:crosses val="autoZero"/>
        <c:auto val="1"/>
        <c:lblAlgn val="ctr"/>
        <c:lblOffset val="100"/>
        <c:noMultiLvlLbl val="0"/>
      </c:catAx>
      <c:valAx>
        <c:axId val="215108608"/>
        <c:scaling>
          <c:orientation val="minMax"/>
        </c:scaling>
        <c:delete val="1"/>
        <c:axPos val="t"/>
        <c:numFmt formatCode="0%" sourceLinked="1"/>
        <c:majorTickMark val="none"/>
        <c:minorTickMark val="none"/>
        <c:tickLblPos val="nextTo"/>
        <c:crossAx val="215107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4B559-6CA3-47A3-B1EE-BA0A0AD3092A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79CAA-D632-481F-A4EF-C8646B0456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6486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74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567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51271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2431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6550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0265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1273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112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378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78734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761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141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193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626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945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79CAA-D632-481F-A4EF-C8646B0456B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0352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619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858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21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99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789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51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868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846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523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6079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662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559D8C-CB5B-4C44-AA4D-AD7BE49F60FD}" type="datetimeFigureOut">
              <a:rPr lang="zh-CN" altLang="en-US" smtClean="0"/>
              <a:t>2019/11/21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B6AF2-C54D-4F4C-933E-3641D965F6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002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2082411" y="4144153"/>
            <a:ext cx="19453107" cy="1437342"/>
          </a:xfrm>
          <a:custGeom>
            <a:avLst/>
            <a:gdLst>
              <a:gd name="connsiteX0" fmla="*/ 1703380 w 19453107"/>
              <a:gd name="connsiteY0" fmla="*/ 359916 h 2636250"/>
              <a:gd name="connsiteX1" fmla="*/ 2998780 w 19453107"/>
              <a:gd name="connsiteY1" fmla="*/ 112266 h 2636250"/>
              <a:gd name="connsiteX2" fmla="*/ 4275130 w 19453107"/>
              <a:gd name="connsiteY2" fmla="*/ 302766 h 2636250"/>
              <a:gd name="connsiteX3" fmla="*/ 6122980 w 19453107"/>
              <a:gd name="connsiteY3" fmla="*/ 55116 h 2636250"/>
              <a:gd name="connsiteX4" fmla="*/ 7723180 w 19453107"/>
              <a:gd name="connsiteY4" fmla="*/ 417066 h 2636250"/>
              <a:gd name="connsiteX5" fmla="*/ 9628180 w 19453107"/>
              <a:gd name="connsiteY5" fmla="*/ 150366 h 2636250"/>
              <a:gd name="connsiteX6" fmla="*/ 11514130 w 19453107"/>
              <a:gd name="connsiteY6" fmla="*/ 417066 h 2636250"/>
              <a:gd name="connsiteX7" fmla="*/ 13533430 w 19453107"/>
              <a:gd name="connsiteY7" fmla="*/ 112266 h 2636250"/>
              <a:gd name="connsiteX8" fmla="*/ 15381280 w 19453107"/>
              <a:gd name="connsiteY8" fmla="*/ 493266 h 2636250"/>
              <a:gd name="connsiteX9" fmla="*/ 17743480 w 19453107"/>
              <a:gd name="connsiteY9" fmla="*/ 207516 h 2636250"/>
              <a:gd name="connsiteX10" fmla="*/ 18162580 w 19453107"/>
              <a:gd name="connsiteY10" fmla="*/ 150366 h 2636250"/>
              <a:gd name="connsiteX11" fmla="*/ 18181630 w 19453107"/>
              <a:gd name="connsiteY11" fmla="*/ 2264916 h 2636250"/>
              <a:gd name="connsiteX12" fmla="*/ 1150930 w 19453107"/>
              <a:gd name="connsiteY12" fmla="*/ 2455416 h 2636250"/>
              <a:gd name="connsiteX13" fmla="*/ 1703380 w 19453107"/>
              <a:gd name="connsiteY13" fmla="*/ 359916 h 263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453107" h="2636250">
                <a:moveTo>
                  <a:pt x="1703380" y="359916"/>
                </a:moveTo>
                <a:cubicBezTo>
                  <a:pt x="2011355" y="-30609"/>
                  <a:pt x="2570155" y="121791"/>
                  <a:pt x="2998780" y="112266"/>
                </a:cubicBezTo>
                <a:cubicBezTo>
                  <a:pt x="3427405" y="102741"/>
                  <a:pt x="3754430" y="312291"/>
                  <a:pt x="4275130" y="302766"/>
                </a:cubicBezTo>
                <a:cubicBezTo>
                  <a:pt x="4795830" y="293241"/>
                  <a:pt x="5548305" y="36066"/>
                  <a:pt x="6122980" y="55116"/>
                </a:cubicBezTo>
                <a:cubicBezTo>
                  <a:pt x="6697655" y="74166"/>
                  <a:pt x="7138980" y="401191"/>
                  <a:pt x="7723180" y="417066"/>
                </a:cubicBezTo>
                <a:cubicBezTo>
                  <a:pt x="8307380" y="432941"/>
                  <a:pt x="8996355" y="150366"/>
                  <a:pt x="9628180" y="150366"/>
                </a:cubicBezTo>
                <a:cubicBezTo>
                  <a:pt x="10260005" y="150366"/>
                  <a:pt x="10863255" y="423416"/>
                  <a:pt x="11514130" y="417066"/>
                </a:cubicBezTo>
                <a:cubicBezTo>
                  <a:pt x="12165005" y="410716"/>
                  <a:pt x="12888905" y="99566"/>
                  <a:pt x="13533430" y="112266"/>
                </a:cubicBezTo>
                <a:cubicBezTo>
                  <a:pt x="14177955" y="124966"/>
                  <a:pt x="14679605" y="477391"/>
                  <a:pt x="15381280" y="493266"/>
                </a:cubicBezTo>
                <a:cubicBezTo>
                  <a:pt x="16082955" y="509141"/>
                  <a:pt x="17279930" y="264666"/>
                  <a:pt x="17743480" y="207516"/>
                </a:cubicBezTo>
                <a:cubicBezTo>
                  <a:pt x="18207030" y="150366"/>
                  <a:pt x="18089555" y="-192534"/>
                  <a:pt x="18162580" y="150366"/>
                </a:cubicBezTo>
                <a:cubicBezTo>
                  <a:pt x="18235605" y="493266"/>
                  <a:pt x="21016905" y="1880741"/>
                  <a:pt x="18181630" y="2264916"/>
                </a:cubicBezTo>
                <a:cubicBezTo>
                  <a:pt x="15346355" y="2649091"/>
                  <a:pt x="3897305" y="2772916"/>
                  <a:pt x="1150930" y="2455416"/>
                </a:cubicBezTo>
                <a:cubicBezTo>
                  <a:pt x="-1595445" y="2137916"/>
                  <a:pt x="1395405" y="750441"/>
                  <a:pt x="1703380" y="359916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4" name="任意多边形 43"/>
          <p:cNvSpPr/>
          <p:nvPr/>
        </p:nvSpPr>
        <p:spPr>
          <a:xfrm>
            <a:off x="0" y="7465"/>
            <a:ext cx="12192000" cy="6858000"/>
          </a:xfrm>
          <a:custGeom>
            <a:avLst/>
            <a:gdLst>
              <a:gd name="connsiteX0" fmla="*/ 6103839 w 12192000"/>
              <a:gd name="connsiteY0" fmla="*/ 1370545 h 6858000"/>
              <a:gd name="connsiteX1" fmla="*/ 5937176 w 12192000"/>
              <a:gd name="connsiteY1" fmla="*/ 1410344 h 6858000"/>
              <a:gd name="connsiteX2" fmla="*/ 4429961 w 12192000"/>
              <a:gd name="connsiteY2" fmla="*/ 2278682 h 6858000"/>
              <a:gd name="connsiteX3" fmla="*/ 4260882 w 12192000"/>
              <a:gd name="connsiteY3" fmla="*/ 2568128 h 6858000"/>
              <a:gd name="connsiteX4" fmla="*/ 4260882 w 12192000"/>
              <a:gd name="connsiteY4" fmla="*/ 4304803 h 6858000"/>
              <a:gd name="connsiteX5" fmla="*/ 4429961 w 12192000"/>
              <a:gd name="connsiteY5" fmla="*/ 4594249 h 6858000"/>
              <a:gd name="connsiteX6" fmla="*/ 5937176 w 12192000"/>
              <a:gd name="connsiteY6" fmla="*/ 5462586 h 6858000"/>
              <a:gd name="connsiteX7" fmla="*/ 6270502 w 12192000"/>
              <a:gd name="connsiteY7" fmla="*/ 5462586 h 6858000"/>
              <a:gd name="connsiteX8" fmla="*/ 7777718 w 12192000"/>
              <a:gd name="connsiteY8" fmla="*/ 4594249 h 6858000"/>
              <a:gd name="connsiteX9" fmla="*/ 7946796 w 12192000"/>
              <a:gd name="connsiteY9" fmla="*/ 4304803 h 6858000"/>
              <a:gd name="connsiteX10" fmla="*/ 7946796 w 12192000"/>
              <a:gd name="connsiteY10" fmla="*/ 2568128 h 6858000"/>
              <a:gd name="connsiteX11" fmla="*/ 7777718 w 12192000"/>
              <a:gd name="connsiteY11" fmla="*/ 2278682 h 6858000"/>
              <a:gd name="connsiteX12" fmla="*/ 6270502 w 12192000"/>
              <a:gd name="connsiteY12" fmla="*/ 1410344 h 6858000"/>
              <a:gd name="connsiteX13" fmla="*/ 6103839 w 12192000"/>
              <a:gd name="connsiteY13" fmla="*/ 1370545 h 6858000"/>
              <a:gd name="connsiteX14" fmla="*/ 0 w 12192000"/>
              <a:gd name="connsiteY14" fmla="*/ 0 h 6858000"/>
              <a:gd name="connsiteX15" fmla="*/ 12192000 w 12192000"/>
              <a:gd name="connsiteY15" fmla="*/ 0 h 6858000"/>
              <a:gd name="connsiteX16" fmla="*/ 12192000 w 12192000"/>
              <a:gd name="connsiteY16" fmla="*/ 6858000 h 6858000"/>
              <a:gd name="connsiteX17" fmla="*/ 0 w 12192000"/>
              <a:gd name="connsiteY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6103839" y="1370545"/>
                </a:moveTo>
                <a:cubicBezTo>
                  <a:pt x="6043454" y="1370545"/>
                  <a:pt x="5983069" y="1383812"/>
                  <a:pt x="5937176" y="1410344"/>
                </a:cubicBezTo>
                <a:cubicBezTo>
                  <a:pt x="5937176" y="1410344"/>
                  <a:pt x="5937176" y="1410344"/>
                  <a:pt x="4429961" y="2278682"/>
                </a:cubicBezTo>
                <a:cubicBezTo>
                  <a:pt x="4338175" y="2331747"/>
                  <a:pt x="4260882" y="2461998"/>
                  <a:pt x="4260882" y="2568128"/>
                </a:cubicBezTo>
                <a:lnTo>
                  <a:pt x="4260882" y="4304803"/>
                </a:lnTo>
                <a:cubicBezTo>
                  <a:pt x="4260882" y="4410933"/>
                  <a:pt x="4338175" y="4541183"/>
                  <a:pt x="4429961" y="4594249"/>
                </a:cubicBezTo>
                <a:cubicBezTo>
                  <a:pt x="4429961" y="4594249"/>
                  <a:pt x="4429961" y="4594249"/>
                  <a:pt x="5937176" y="5462586"/>
                </a:cubicBezTo>
                <a:cubicBezTo>
                  <a:pt x="6028962" y="5515651"/>
                  <a:pt x="6178717" y="5515651"/>
                  <a:pt x="6270502" y="5462586"/>
                </a:cubicBezTo>
                <a:cubicBezTo>
                  <a:pt x="6270502" y="5462586"/>
                  <a:pt x="6270502" y="5462586"/>
                  <a:pt x="7777718" y="4594249"/>
                </a:cubicBezTo>
                <a:cubicBezTo>
                  <a:pt x="7869503" y="4541183"/>
                  <a:pt x="7946796" y="4410933"/>
                  <a:pt x="7946796" y="4304803"/>
                </a:cubicBezTo>
                <a:cubicBezTo>
                  <a:pt x="7946796" y="4304803"/>
                  <a:pt x="7946796" y="4304803"/>
                  <a:pt x="7946796" y="2568128"/>
                </a:cubicBezTo>
                <a:cubicBezTo>
                  <a:pt x="7946796" y="2461998"/>
                  <a:pt x="7869503" y="2331747"/>
                  <a:pt x="7777718" y="2278682"/>
                </a:cubicBezTo>
                <a:cubicBezTo>
                  <a:pt x="7777718" y="2278682"/>
                  <a:pt x="7777718" y="2278682"/>
                  <a:pt x="6270502" y="1410344"/>
                </a:cubicBezTo>
                <a:cubicBezTo>
                  <a:pt x="6224609" y="1383812"/>
                  <a:pt x="6164224" y="1370545"/>
                  <a:pt x="6103839" y="137054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 rot="5400000">
            <a:off x="4024653" y="1593508"/>
            <a:ext cx="4158372" cy="3685914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chemeClr val="accent1">
                    <a:alpha val="20000"/>
                  </a:schemeClr>
                </a:gs>
                <a:gs pos="66960">
                  <a:schemeClr val="accent3">
                    <a:alpha val="20000"/>
                  </a:schemeClr>
                </a:gs>
                <a:gs pos="33000">
                  <a:schemeClr val="accent2">
                    <a:alpha val="20000"/>
                  </a:schemeClr>
                </a:gs>
                <a:gs pos="100000">
                  <a:schemeClr val="accent4">
                    <a:alpha val="20000"/>
                  </a:schemeClr>
                </a:gs>
              </a:gsLst>
              <a:lin ang="5400000" scaled="1"/>
            </a:gradFill>
            <a:prstDash val="dash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rot="5400000">
            <a:off x="3908879" y="1490190"/>
            <a:ext cx="4371066" cy="387444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362667" y="3009760"/>
            <a:ext cx="3592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300" dirty="0">
                <a:solidFill>
                  <a:srgbClr val="EA4E4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旅游网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306357" y="3493534"/>
            <a:ext cx="3576110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7600717" y="4168473"/>
            <a:ext cx="861838" cy="763920"/>
            <a:chOff x="7600717" y="1934320"/>
            <a:chExt cx="861838" cy="763920"/>
          </a:xfrm>
        </p:grpSpPr>
        <p:sp useBgFill="1">
          <p:nvSpPr>
            <p:cNvPr id="8" name="Freeform 6"/>
            <p:cNvSpPr>
              <a:spLocks/>
            </p:cNvSpPr>
            <p:nvPr/>
          </p:nvSpPr>
          <p:spPr bwMode="auto">
            <a:xfrm>
              <a:off x="7600717" y="1934320"/>
              <a:ext cx="861838" cy="763920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ln w="25400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7600717" y="1934320"/>
              <a:ext cx="861838" cy="763920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1270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</p:grpSp>
      <p:sp>
        <p:nvSpPr>
          <p:cNvPr id="25" name="Freeform 6"/>
          <p:cNvSpPr>
            <a:spLocks/>
          </p:cNvSpPr>
          <p:nvPr/>
        </p:nvSpPr>
        <p:spPr bwMode="auto">
          <a:xfrm>
            <a:off x="7655647" y="4217163"/>
            <a:ext cx="751978" cy="666540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solidFill>
              <a:schemeClr val="bg1">
                <a:lumMod val="85000"/>
              </a:schemeClr>
            </a:solidFill>
            <a:prstDash val="dash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2040000">
            <a:off x="8874907" y="3427414"/>
            <a:ext cx="220513" cy="195459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4" name="Freeform 6"/>
          <p:cNvSpPr>
            <a:spLocks/>
          </p:cNvSpPr>
          <p:nvPr/>
        </p:nvSpPr>
        <p:spPr bwMode="auto">
          <a:xfrm rot="2040000">
            <a:off x="3144176" y="5294140"/>
            <a:ext cx="359672" cy="31880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5" name="Freeform 6"/>
          <p:cNvSpPr>
            <a:spLocks/>
          </p:cNvSpPr>
          <p:nvPr/>
        </p:nvSpPr>
        <p:spPr bwMode="auto">
          <a:xfrm rot="420000">
            <a:off x="2094953" y="2974781"/>
            <a:ext cx="249415" cy="22107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6" name="Freeform 6"/>
          <p:cNvSpPr>
            <a:spLocks/>
          </p:cNvSpPr>
          <p:nvPr/>
        </p:nvSpPr>
        <p:spPr bwMode="auto">
          <a:xfrm rot="660000">
            <a:off x="7181532" y="968940"/>
            <a:ext cx="304371" cy="269789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7" name="Freeform 6"/>
          <p:cNvSpPr>
            <a:spLocks/>
          </p:cNvSpPr>
          <p:nvPr/>
        </p:nvSpPr>
        <p:spPr bwMode="auto">
          <a:xfrm rot="2160000">
            <a:off x="3844674" y="1259983"/>
            <a:ext cx="461683" cy="40922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8" name="Freeform 6"/>
          <p:cNvSpPr>
            <a:spLocks/>
          </p:cNvSpPr>
          <p:nvPr/>
        </p:nvSpPr>
        <p:spPr bwMode="auto">
          <a:xfrm rot="540000">
            <a:off x="5988848" y="6082765"/>
            <a:ext cx="137552" cy="121924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9" name="Freeform 6"/>
          <p:cNvSpPr>
            <a:spLocks/>
          </p:cNvSpPr>
          <p:nvPr/>
        </p:nvSpPr>
        <p:spPr bwMode="auto">
          <a:xfrm rot="720000">
            <a:off x="8985163" y="1238729"/>
            <a:ext cx="657004" cy="58235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>
                    <a:alpha val="50000"/>
                  </a:schemeClr>
                </a:gs>
                <a:gs pos="33000">
                  <a:schemeClr val="accent2">
                    <a:alpha val="50000"/>
                  </a:schemeClr>
                </a:gs>
                <a:gs pos="0">
                  <a:schemeClr val="accent1">
                    <a:alpha val="50000"/>
                  </a:schemeClr>
                </a:gs>
                <a:gs pos="100000">
                  <a:schemeClr val="accent4">
                    <a:alpha val="50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2640000">
            <a:off x="2922276" y="3711047"/>
            <a:ext cx="657004" cy="58235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>
                    <a:alpha val="30000"/>
                  </a:schemeClr>
                </a:gs>
                <a:gs pos="33000">
                  <a:schemeClr val="accent2">
                    <a:alpha val="30000"/>
                  </a:schemeClr>
                </a:gs>
                <a:gs pos="0">
                  <a:schemeClr val="accent1"/>
                </a:gs>
                <a:gs pos="100000">
                  <a:schemeClr val="accent4">
                    <a:alpha val="30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1" name="Freeform 6"/>
          <p:cNvSpPr>
            <a:spLocks/>
          </p:cNvSpPr>
          <p:nvPr/>
        </p:nvSpPr>
        <p:spPr bwMode="auto">
          <a:xfrm rot="4680000">
            <a:off x="7775658" y="5338300"/>
            <a:ext cx="359672" cy="31880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52" name="Freeform 6"/>
          <p:cNvSpPr>
            <a:spLocks/>
          </p:cNvSpPr>
          <p:nvPr/>
        </p:nvSpPr>
        <p:spPr bwMode="auto">
          <a:xfrm rot="2476780">
            <a:off x="5819713" y="4450860"/>
            <a:ext cx="241365" cy="213942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53" name="Freeform 6"/>
          <p:cNvSpPr>
            <a:spLocks/>
          </p:cNvSpPr>
          <p:nvPr/>
        </p:nvSpPr>
        <p:spPr bwMode="auto">
          <a:xfrm rot="6335000">
            <a:off x="6200951" y="5169185"/>
            <a:ext cx="131850" cy="116870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54" name="Freeform 6"/>
          <p:cNvSpPr>
            <a:spLocks/>
          </p:cNvSpPr>
          <p:nvPr/>
        </p:nvSpPr>
        <p:spPr bwMode="auto">
          <a:xfrm rot="2476780">
            <a:off x="6304610" y="4741828"/>
            <a:ext cx="142175" cy="126022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2476780">
            <a:off x="5819285" y="5033665"/>
            <a:ext cx="109899" cy="97413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4832857" y="2318496"/>
            <a:ext cx="25231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Brandi</a:t>
            </a:r>
            <a:endParaRPr lang="zh-CN" altLang="en-US" sz="48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Tobu - Life - 纯音乐版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6021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97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4400000">
                                      <p:cBhvr>
                                        <p:cTn id="10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14400000">
                                      <p:cBhvr>
                                        <p:cTn id="16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4400000">
                                      <p:cBhvr>
                                        <p:cTn id="22" dur="1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4400000">
                                      <p:cBhvr>
                                        <p:cTn id="28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14400000">
                                      <p:cBhvr>
                                        <p:cTn id="34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4400000">
                                      <p:cBhvr>
                                        <p:cTn id="40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4400000">
                                      <p:cBhvr>
                                        <p:cTn id="46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" presetClass="entr" presetSubtype="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14400000">
                                      <p:cBhvr>
                                        <p:cTn id="52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4400000">
                                      <p:cBhvr>
                                        <p:cTn id="58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65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21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repeatCount="indefinite" autoRev="1" fill="hold" grpId="0" nodeType="withEffect">
                                  <p:stCondLst>
                                    <p:cond delay="2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2.08333E-7 2.22222E-6 L -0.93893 2.22222E-6 " pathEditMode="relative" rAng="0" ptsTypes="AA">
                                      <p:cBhvr>
                                        <p:cTn id="85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53" y="0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42" presetClass="path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4.16667E-7 -3.33333E-6 L 4.16667E-7 0.04769 " pathEditMode="relative" rAng="0" ptsTypes="AA">
                                      <p:cBhvr>
                                        <p:cTn id="90" dur="1000" spd="-100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384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42" presetClass="path" presetSubtype="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Motion origin="layout" path="M 3.33333E-6 -2.96296E-6 L 3.33333E-6 0.03496 " pathEditMode="relative" rAng="0" ptsTypes="AA">
                                      <p:cBhvr>
                                        <p:cTn id="95" dur="100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2" presetClass="path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8.33333E-7 -2.22222E-6 L -8.33333E-7 0.03611 " pathEditMode="relative" rAng="0" ptsTypes="AA">
                                      <p:cBhvr>
                                        <p:cTn id="100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06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2" presetClass="path" presetSubtype="0" fill="hold" grpId="1" nodeType="withEffect">
                                  <p:stCondLst>
                                    <p:cond delay="3250"/>
                                  </p:stCondLst>
                                  <p:childTnLst>
                                    <p:animMotion origin="layout" path="M -2.29167E-6 1.48148E-6 L -2.29167E-6 0.02245 " pathEditMode="relative" rAng="0" ptsTypes="AA">
                                      <p:cBhvr>
                                        <p:cTn id="105" dur="1000" spd="-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1"/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6">
                <p:cTn id="10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animBg="1"/>
      <p:bldP spid="3" grpId="1" animBg="1"/>
      <p:bldP spid="11" grpId="0" animBg="1"/>
      <p:bldP spid="6" grpId="0" animBg="1"/>
      <p:bldP spid="6" grpId="1" animBg="1"/>
      <p:bldP spid="27" grpId="0"/>
      <p:bldP spid="10" grpId="0"/>
      <p:bldP spid="25" grpId="0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4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10649" y="326873"/>
            <a:ext cx="4951006" cy="937695"/>
            <a:chOff x="710649" y="326873"/>
            <a:chExt cx="4951006" cy="937695"/>
          </a:xfrm>
        </p:grpSpPr>
        <p:sp>
          <p:nvSpPr>
            <p:cNvPr id="3" name="Freeform 6"/>
            <p:cNvSpPr>
              <a:spLocks/>
            </p:cNvSpPr>
            <p:nvPr/>
          </p:nvSpPr>
          <p:spPr bwMode="auto">
            <a:xfrm rot="16200000">
              <a:off x="694266" y="423524"/>
              <a:ext cx="874978" cy="7755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190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10649" y="542984"/>
              <a:ext cx="8422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661575" y="372979"/>
              <a:ext cx="40000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前后台设计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661575" y="861069"/>
              <a:ext cx="4000080" cy="3774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后端设计</a:t>
              </a: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 rot="2544416">
              <a:off x="882376" y="1075328"/>
              <a:ext cx="213496" cy="189240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 rot="2544416">
              <a:off x="1221416" y="384333"/>
              <a:ext cx="167126" cy="14813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 rot="21057894">
              <a:off x="931688" y="326873"/>
              <a:ext cx="81837" cy="718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 useBgFill="1">
        <p:nvSpPr>
          <p:cNvPr id="17" name="KSO_Shape"/>
          <p:cNvSpPr/>
          <p:nvPr/>
        </p:nvSpPr>
        <p:spPr>
          <a:xfrm>
            <a:off x="7725131" y="2455430"/>
            <a:ext cx="338889" cy="275630"/>
          </a:xfrm>
          <a:custGeom>
            <a:avLst/>
            <a:gdLst/>
            <a:ahLst/>
            <a:cxnLst/>
            <a:rect l="l" t="t" r="r" b="b"/>
            <a:pathLst>
              <a:path w="684048" h="556307">
                <a:moveTo>
                  <a:pt x="222901" y="383453"/>
                </a:moveTo>
                <a:cubicBezTo>
                  <a:pt x="218315" y="383977"/>
                  <a:pt x="213613" y="385281"/>
                  <a:pt x="209039" y="387420"/>
                </a:cubicBezTo>
                <a:cubicBezTo>
                  <a:pt x="190739" y="395979"/>
                  <a:pt x="181407" y="414680"/>
                  <a:pt x="188193" y="429191"/>
                </a:cubicBezTo>
                <a:cubicBezTo>
                  <a:pt x="194980" y="443702"/>
                  <a:pt x="215317" y="448527"/>
                  <a:pt x="233616" y="439969"/>
                </a:cubicBezTo>
                <a:cubicBezTo>
                  <a:pt x="251915" y="431410"/>
                  <a:pt x="261248" y="412709"/>
                  <a:pt x="254461" y="398198"/>
                </a:cubicBezTo>
                <a:cubicBezTo>
                  <a:pt x="249371" y="387315"/>
                  <a:pt x="236659" y="381879"/>
                  <a:pt x="222901" y="383453"/>
                </a:cubicBezTo>
                <a:close/>
                <a:moveTo>
                  <a:pt x="284035" y="369073"/>
                </a:moveTo>
                <a:cubicBezTo>
                  <a:pt x="281538" y="368297"/>
                  <a:pt x="278657" y="368441"/>
                  <a:pt x="275985" y="369691"/>
                </a:cubicBezTo>
                <a:cubicBezTo>
                  <a:pt x="270641" y="372190"/>
                  <a:pt x="268154" y="378164"/>
                  <a:pt x="270432" y="383034"/>
                </a:cubicBezTo>
                <a:cubicBezTo>
                  <a:pt x="272710" y="387904"/>
                  <a:pt x="278888" y="389825"/>
                  <a:pt x="284233" y="387325"/>
                </a:cubicBezTo>
                <a:cubicBezTo>
                  <a:pt x="289577" y="384826"/>
                  <a:pt x="292063" y="378852"/>
                  <a:pt x="289785" y="373982"/>
                </a:cubicBezTo>
                <a:cubicBezTo>
                  <a:pt x="288647" y="371547"/>
                  <a:pt x="286533" y="369850"/>
                  <a:pt x="284035" y="369073"/>
                </a:cubicBezTo>
                <a:close/>
                <a:moveTo>
                  <a:pt x="266604" y="297070"/>
                </a:moveTo>
                <a:cubicBezTo>
                  <a:pt x="319078" y="300338"/>
                  <a:pt x="362309" y="335548"/>
                  <a:pt x="367763" y="383070"/>
                </a:cubicBezTo>
                <a:cubicBezTo>
                  <a:pt x="373996" y="437381"/>
                  <a:pt x="328527" y="487207"/>
                  <a:pt x="266205" y="494360"/>
                </a:cubicBezTo>
                <a:cubicBezTo>
                  <a:pt x="203883" y="501513"/>
                  <a:pt x="148308" y="463284"/>
                  <a:pt x="142074" y="408972"/>
                </a:cubicBezTo>
                <a:cubicBezTo>
                  <a:pt x="135841" y="354661"/>
                  <a:pt x="181310" y="304835"/>
                  <a:pt x="243632" y="297682"/>
                </a:cubicBezTo>
                <a:cubicBezTo>
                  <a:pt x="251423" y="296788"/>
                  <a:pt x="259108" y="296603"/>
                  <a:pt x="266604" y="297070"/>
                </a:cubicBezTo>
                <a:close/>
                <a:moveTo>
                  <a:pt x="297042" y="252387"/>
                </a:moveTo>
                <a:cubicBezTo>
                  <a:pt x="283618" y="252176"/>
                  <a:pt x="269820" y="252839"/>
                  <a:pt x="255793" y="254449"/>
                </a:cubicBezTo>
                <a:cubicBezTo>
                  <a:pt x="143583" y="267328"/>
                  <a:pt x="59288" y="335880"/>
                  <a:pt x="67516" y="407566"/>
                </a:cubicBezTo>
                <a:cubicBezTo>
                  <a:pt x="75743" y="479252"/>
                  <a:pt x="173377" y="526925"/>
                  <a:pt x="285587" y="514046"/>
                </a:cubicBezTo>
                <a:cubicBezTo>
                  <a:pt x="397797" y="501168"/>
                  <a:pt x="482091" y="432615"/>
                  <a:pt x="473864" y="360929"/>
                </a:cubicBezTo>
                <a:cubicBezTo>
                  <a:pt x="466665" y="298204"/>
                  <a:pt x="391015" y="253864"/>
                  <a:pt x="297042" y="252387"/>
                </a:cubicBezTo>
                <a:close/>
                <a:moveTo>
                  <a:pt x="509416" y="97868"/>
                </a:moveTo>
                <a:cubicBezTo>
                  <a:pt x="544841" y="99182"/>
                  <a:pt x="588107" y="127580"/>
                  <a:pt x="590257" y="183051"/>
                </a:cubicBezTo>
                <a:cubicBezTo>
                  <a:pt x="592352" y="199448"/>
                  <a:pt x="588214" y="215684"/>
                  <a:pt x="579852" y="229407"/>
                </a:cubicBezTo>
                <a:lnTo>
                  <a:pt x="580228" y="229581"/>
                </a:lnTo>
                <a:cubicBezTo>
                  <a:pt x="580244" y="229743"/>
                  <a:pt x="580186" y="229872"/>
                  <a:pt x="580126" y="230000"/>
                </a:cubicBezTo>
                <a:lnTo>
                  <a:pt x="578707" y="232024"/>
                </a:lnTo>
                <a:cubicBezTo>
                  <a:pt x="578590" y="232839"/>
                  <a:pt x="578192" y="233485"/>
                  <a:pt x="577787" y="234126"/>
                </a:cubicBezTo>
                <a:lnTo>
                  <a:pt x="577385" y="233908"/>
                </a:lnTo>
                <a:cubicBezTo>
                  <a:pt x="572286" y="241165"/>
                  <a:pt x="563167" y="244302"/>
                  <a:pt x="554750" y="241632"/>
                </a:cubicBezTo>
                <a:lnTo>
                  <a:pt x="548315" y="238643"/>
                </a:lnTo>
                <a:cubicBezTo>
                  <a:pt x="539522" y="233101"/>
                  <a:pt x="536249" y="221620"/>
                  <a:pt x="540834" y="211750"/>
                </a:cubicBezTo>
                <a:lnTo>
                  <a:pt x="541088" y="211402"/>
                </a:lnTo>
                <a:lnTo>
                  <a:pt x="541243" y="211474"/>
                </a:lnTo>
                <a:cubicBezTo>
                  <a:pt x="549302" y="193084"/>
                  <a:pt x="546794" y="175359"/>
                  <a:pt x="541863" y="165391"/>
                </a:cubicBezTo>
                <a:cubicBezTo>
                  <a:pt x="534763" y="151042"/>
                  <a:pt x="514479" y="135118"/>
                  <a:pt x="480142" y="145181"/>
                </a:cubicBezTo>
                <a:lnTo>
                  <a:pt x="480025" y="144483"/>
                </a:lnTo>
                <a:cubicBezTo>
                  <a:pt x="471706" y="144624"/>
                  <a:pt x="464282" y="140887"/>
                  <a:pt x="461009" y="134412"/>
                </a:cubicBezTo>
                <a:lnTo>
                  <a:pt x="458966" y="128175"/>
                </a:lnTo>
                <a:cubicBezTo>
                  <a:pt x="457496" y="119354"/>
                  <a:pt x="463572" y="110158"/>
                  <a:pt x="473636" y="106144"/>
                </a:cubicBezTo>
                <a:lnTo>
                  <a:pt x="473571" y="105761"/>
                </a:lnTo>
                <a:cubicBezTo>
                  <a:pt x="485121" y="99922"/>
                  <a:pt x="497817" y="97438"/>
                  <a:pt x="509416" y="97868"/>
                </a:cubicBezTo>
                <a:close/>
                <a:moveTo>
                  <a:pt x="286518" y="82088"/>
                </a:moveTo>
                <a:cubicBezTo>
                  <a:pt x="376738" y="91976"/>
                  <a:pt x="317665" y="163994"/>
                  <a:pt x="337363" y="184000"/>
                </a:cubicBezTo>
                <a:cubicBezTo>
                  <a:pt x="387081" y="179119"/>
                  <a:pt x="437510" y="146098"/>
                  <a:pt x="486517" y="169358"/>
                </a:cubicBezTo>
                <a:cubicBezTo>
                  <a:pt x="533076" y="203014"/>
                  <a:pt x="494312" y="233925"/>
                  <a:pt x="501054" y="264835"/>
                </a:cubicBezTo>
                <a:cubicBezTo>
                  <a:pt x="649340" y="323962"/>
                  <a:pt x="585744" y="409170"/>
                  <a:pt x="562675" y="436725"/>
                </a:cubicBezTo>
                <a:cubicBezTo>
                  <a:pt x="354965" y="648778"/>
                  <a:pt x="45454" y="533772"/>
                  <a:pt x="10807" y="435328"/>
                </a:cubicBezTo>
                <a:cubicBezTo>
                  <a:pt x="-41075" y="330306"/>
                  <a:pt x="100878" y="89491"/>
                  <a:pt x="286518" y="82088"/>
                </a:cubicBezTo>
                <a:close/>
                <a:moveTo>
                  <a:pt x="489068" y="0"/>
                </a:moveTo>
                <a:cubicBezTo>
                  <a:pt x="596753" y="0"/>
                  <a:pt x="684048" y="87296"/>
                  <a:pt x="684048" y="194980"/>
                </a:cubicBezTo>
                <a:cubicBezTo>
                  <a:pt x="684048" y="216847"/>
                  <a:pt x="680448" y="237874"/>
                  <a:pt x="672966" y="257215"/>
                </a:cubicBezTo>
                <a:lnTo>
                  <a:pt x="672379" y="257003"/>
                </a:lnTo>
                <a:cubicBezTo>
                  <a:pt x="668967" y="265617"/>
                  <a:pt x="657523" y="269364"/>
                  <a:pt x="645725" y="265916"/>
                </a:cubicBezTo>
                <a:lnTo>
                  <a:pt x="637884" y="262819"/>
                </a:lnTo>
                <a:cubicBezTo>
                  <a:pt x="627530" y="257587"/>
                  <a:pt x="621785" y="247890"/>
                  <a:pt x="624308" y="239644"/>
                </a:cubicBezTo>
                <a:lnTo>
                  <a:pt x="623975" y="239524"/>
                </a:lnTo>
                <a:cubicBezTo>
                  <a:pt x="629260" y="225659"/>
                  <a:pt x="631774" y="210613"/>
                  <a:pt x="631774" y="194980"/>
                </a:cubicBezTo>
                <a:cubicBezTo>
                  <a:pt x="631774" y="116165"/>
                  <a:pt x="567883" y="52274"/>
                  <a:pt x="489068" y="52274"/>
                </a:cubicBezTo>
                <a:lnTo>
                  <a:pt x="469942" y="54202"/>
                </a:lnTo>
                <a:lnTo>
                  <a:pt x="469951" y="54239"/>
                </a:lnTo>
                <a:cubicBezTo>
                  <a:pt x="469861" y="54366"/>
                  <a:pt x="469744" y="54397"/>
                  <a:pt x="469627" y="54427"/>
                </a:cubicBezTo>
                <a:cubicBezTo>
                  <a:pt x="460634" y="56697"/>
                  <a:pt x="450861" y="49439"/>
                  <a:pt x="446718" y="37636"/>
                </a:cubicBezTo>
                <a:lnTo>
                  <a:pt x="444619" y="29323"/>
                </a:lnTo>
                <a:cubicBezTo>
                  <a:pt x="442667" y="16995"/>
                  <a:pt x="447797" y="5987"/>
                  <a:pt x="456757" y="3699"/>
                </a:cubicBezTo>
                <a:lnTo>
                  <a:pt x="456661" y="3267"/>
                </a:lnTo>
                <a:cubicBezTo>
                  <a:pt x="467135" y="923"/>
                  <a:pt x="477994" y="0"/>
                  <a:pt x="489068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 useBgFill="1">
        <p:nvSpPr>
          <p:cNvPr id="18" name="KSO_Shape"/>
          <p:cNvSpPr/>
          <p:nvPr/>
        </p:nvSpPr>
        <p:spPr>
          <a:xfrm>
            <a:off x="7725131" y="4125572"/>
            <a:ext cx="338889" cy="308389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52861" y="1705748"/>
            <a:ext cx="3037993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 API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在项目中的作用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AppArchitecture">
            <a:extLst>
              <a:ext uri="{FF2B5EF4-FFF2-40B4-BE49-F238E27FC236}">
                <a16:creationId xmlns:a16="http://schemas.microsoft.com/office/drawing/2014/main" id="{77182BF9-5FD9-431D-A23A-AE6D15290D4D}"/>
              </a:ext>
            </a:extLst>
          </p:cNvPr>
          <p:cNvPicPr/>
          <p:nvPr/>
        </p:nvPicPr>
        <p:blipFill>
          <a:blip r:embed="rId3"/>
          <a:srcRect r="53001" b="3788"/>
          <a:stretch>
            <a:fillRect/>
          </a:stretch>
        </p:blipFill>
        <p:spPr>
          <a:xfrm>
            <a:off x="4835797" y="33858"/>
            <a:ext cx="4479279" cy="6636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4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Rest-like achitecture">
            <a:extLst>
              <a:ext uri="{FF2B5EF4-FFF2-40B4-BE49-F238E27FC236}">
                <a16:creationId xmlns:a16="http://schemas.microsoft.com/office/drawing/2014/main" id="{08CAA003-2E42-42CE-B856-CE0DC6DEF5F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31211" y="458402"/>
            <a:ext cx="5686925" cy="6302349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10649" y="326873"/>
            <a:ext cx="4951006" cy="937695"/>
            <a:chOff x="710649" y="326873"/>
            <a:chExt cx="4951006" cy="937695"/>
          </a:xfrm>
        </p:grpSpPr>
        <p:sp>
          <p:nvSpPr>
            <p:cNvPr id="3" name="Freeform 6"/>
            <p:cNvSpPr>
              <a:spLocks/>
            </p:cNvSpPr>
            <p:nvPr/>
          </p:nvSpPr>
          <p:spPr bwMode="auto">
            <a:xfrm rot="16200000">
              <a:off x="694266" y="423524"/>
              <a:ext cx="874978" cy="7755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190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10649" y="542984"/>
              <a:ext cx="8422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661575" y="372979"/>
              <a:ext cx="40000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前后台设计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661575" y="861069"/>
              <a:ext cx="4000080" cy="3774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后端设计</a:t>
              </a: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 rot="2544416">
              <a:off x="882376" y="1075328"/>
              <a:ext cx="213496" cy="189240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 rot="2544416">
              <a:off x="1221416" y="384333"/>
              <a:ext cx="167126" cy="14813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 rot="21057894">
              <a:off x="931688" y="326873"/>
              <a:ext cx="81837" cy="718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552861" y="1705748"/>
            <a:ext cx="1607589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流程图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17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10649" y="326873"/>
            <a:ext cx="4951006" cy="937695"/>
            <a:chOff x="710649" y="326873"/>
            <a:chExt cx="4951006" cy="937695"/>
          </a:xfrm>
        </p:grpSpPr>
        <p:sp>
          <p:nvSpPr>
            <p:cNvPr id="3" name="Freeform 6"/>
            <p:cNvSpPr>
              <a:spLocks/>
            </p:cNvSpPr>
            <p:nvPr/>
          </p:nvSpPr>
          <p:spPr bwMode="auto">
            <a:xfrm rot="16200000">
              <a:off x="694266" y="423524"/>
              <a:ext cx="874978" cy="7755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190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10649" y="542984"/>
              <a:ext cx="8422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661575" y="372979"/>
              <a:ext cx="40000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前后台设计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661575" y="861069"/>
              <a:ext cx="4000080" cy="3774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数据库设计</a:t>
              </a: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 rot="2544416">
              <a:off x="882376" y="1075328"/>
              <a:ext cx="213496" cy="189240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 rot="2544416">
              <a:off x="1221416" y="384333"/>
              <a:ext cx="167126" cy="14813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 rot="21057894">
              <a:off x="931688" y="326873"/>
              <a:ext cx="81837" cy="718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 useBgFill="1">
        <p:nvSpPr>
          <p:cNvPr id="17" name="KSO_Shape"/>
          <p:cNvSpPr/>
          <p:nvPr/>
        </p:nvSpPr>
        <p:spPr>
          <a:xfrm>
            <a:off x="7725131" y="2455430"/>
            <a:ext cx="338889" cy="275630"/>
          </a:xfrm>
          <a:custGeom>
            <a:avLst/>
            <a:gdLst/>
            <a:ahLst/>
            <a:cxnLst/>
            <a:rect l="l" t="t" r="r" b="b"/>
            <a:pathLst>
              <a:path w="684048" h="556307">
                <a:moveTo>
                  <a:pt x="222901" y="383453"/>
                </a:moveTo>
                <a:cubicBezTo>
                  <a:pt x="218315" y="383977"/>
                  <a:pt x="213613" y="385281"/>
                  <a:pt x="209039" y="387420"/>
                </a:cubicBezTo>
                <a:cubicBezTo>
                  <a:pt x="190739" y="395979"/>
                  <a:pt x="181407" y="414680"/>
                  <a:pt x="188193" y="429191"/>
                </a:cubicBezTo>
                <a:cubicBezTo>
                  <a:pt x="194980" y="443702"/>
                  <a:pt x="215317" y="448527"/>
                  <a:pt x="233616" y="439969"/>
                </a:cubicBezTo>
                <a:cubicBezTo>
                  <a:pt x="251915" y="431410"/>
                  <a:pt x="261248" y="412709"/>
                  <a:pt x="254461" y="398198"/>
                </a:cubicBezTo>
                <a:cubicBezTo>
                  <a:pt x="249371" y="387315"/>
                  <a:pt x="236659" y="381879"/>
                  <a:pt x="222901" y="383453"/>
                </a:cubicBezTo>
                <a:close/>
                <a:moveTo>
                  <a:pt x="284035" y="369073"/>
                </a:moveTo>
                <a:cubicBezTo>
                  <a:pt x="281538" y="368297"/>
                  <a:pt x="278657" y="368441"/>
                  <a:pt x="275985" y="369691"/>
                </a:cubicBezTo>
                <a:cubicBezTo>
                  <a:pt x="270641" y="372190"/>
                  <a:pt x="268154" y="378164"/>
                  <a:pt x="270432" y="383034"/>
                </a:cubicBezTo>
                <a:cubicBezTo>
                  <a:pt x="272710" y="387904"/>
                  <a:pt x="278888" y="389825"/>
                  <a:pt x="284233" y="387325"/>
                </a:cubicBezTo>
                <a:cubicBezTo>
                  <a:pt x="289577" y="384826"/>
                  <a:pt x="292063" y="378852"/>
                  <a:pt x="289785" y="373982"/>
                </a:cubicBezTo>
                <a:cubicBezTo>
                  <a:pt x="288647" y="371547"/>
                  <a:pt x="286533" y="369850"/>
                  <a:pt x="284035" y="369073"/>
                </a:cubicBezTo>
                <a:close/>
                <a:moveTo>
                  <a:pt x="266604" y="297070"/>
                </a:moveTo>
                <a:cubicBezTo>
                  <a:pt x="319078" y="300338"/>
                  <a:pt x="362309" y="335548"/>
                  <a:pt x="367763" y="383070"/>
                </a:cubicBezTo>
                <a:cubicBezTo>
                  <a:pt x="373996" y="437381"/>
                  <a:pt x="328527" y="487207"/>
                  <a:pt x="266205" y="494360"/>
                </a:cubicBezTo>
                <a:cubicBezTo>
                  <a:pt x="203883" y="501513"/>
                  <a:pt x="148308" y="463284"/>
                  <a:pt x="142074" y="408972"/>
                </a:cubicBezTo>
                <a:cubicBezTo>
                  <a:pt x="135841" y="354661"/>
                  <a:pt x="181310" y="304835"/>
                  <a:pt x="243632" y="297682"/>
                </a:cubicBezTo>
                <a:cubicBezTo>
                  <a:pt x="251423" y="296788"/>
                  <a:pt x="259108" y="296603"/>
                  <a:pt x="266604" y="297070"/>
                </a:cubicBezTo>
                <a:close/>
                <a:moveTo>
                  <a:pt x="297042" y="252387"/>
                </a:moveTo>
                <a:cubicBezTo>
                  <a:pt x="283618" y="252176"/>
                  <a:pt x="269820" y="252839"/>
                  <a:pt x="255793" y="254449"/>
                </a:cubicBezTo>
                <a:cubicBezTo>
                  <a:pt x="143583" y="267328"/>
                  <a:pt x="59288" y="335880"/>
                  <a:pt x="67516" y="407566"/>
                </a:cubicBezTo>
                <a:cubicBezTo>
                  <a:pt x="75743" y="479252"/>
                  <a:pt x="173377" y="526925"/>
                  <a:pt x="285587" y="514046"/>
                </a:cubicBezTo>
                <a:cubicBezTo>
                  <a:pt x="397797" y="501168"/>
                  <a:pt x="482091" y="432615"/>
                  <a:pt x="473864" y="360929"/>
                </a:cubicBezTo>
                <a:cubicBezTo>
                  <a:pt x="466665" y="298204"/>
                  <a:pt x="391015" y="253864"/>
                  <a:pt x="297042" y="252387"/>
                </a:cubicBezTo>
                <a:close/>
                <a:moveTo>
                  <a:pt x="509416" y="97868"/>
                </a:moveTo>
                <a:cubicBezTo>
                  <a:pt x="544841" y="99182"/>
                  <a:pt x="588107" y="127580"/>
                  <a:pt x="590257" y="183051"/>
                </a:cubicBezTo>
                <a:cubicBezTo>
                  <a:pt x="592352" y="199448"/>
                  <a:pt x="588214" y="215684"/>
                  <a:pt x="579852" y="229407"/>
                </a:cubicBezTo>
                <a:lnTo>
                  <a:pt x="580228" y="229581"/>
                </a:lnTo>
                <a:cubicBezTo>
                  <a:pt x="580244" y="229743"/>
                  <a:pt x="580186" y="229872"/>
                  <a:pt x="580126" y="230000"/>
                </a:cubicBezTo>
                <a:lnTo>
                  <a:pt x="578707" y="232024"/>
                </a:lnTo>
                <a:cubicBezTo>
                  <a:pt x="578590" y="232839"/>
                  <a:pt x="578192" y="233485"/>
                  <a:pt x="577787" y="234126"/>
                </a:cubicBezTo>
                <a:lnTo>
                  <a:pt x="577385" y="233908"/>
                </a:lnTo>
                <a:cubicBezTo>
                  <a:pt x="572286" y="241165"/>
                  <a:pt x="563167" y="244302"/>
                  <a:pt x="554750" y="241632"/>
                </a:cubicBezTo>
                <a:lnTo>
                  <a:pt x="548315" y="238643"/>
                </a:lnTo>
                <a:cubicBezTo>
                  <a:pt x="539522" y="233101"/>
                  <a:pt x="536249" y="221620"/>
                  <a:pt x="540834" y="211750"/>
                </a:cubicBezTo>
                <a:lnTo>
                  <a:pt x="541088" y="211402"/>
                </a:lnTo>
                <a:lnTo>
                  <a:pt x="541243" y="211474"/>
                </a:lnTo>
                <a:cubicBezTo>
                  <a:pt x="549302" y="193084"/>
                  <a:pt x="546794" y="175359"/>
                  <a:pt x="541863" y="165391"/>
                </a:cubicBezTo>
                <a:cubicBezTo>
                  <a:pt x="534763" y="151042"/>
                  <a:pt x="514479" y="135118"/>
                  <a:pt x="480142" y="145181"/>
                </a:cubicBezTo>
                <a:lnTo>
                  <a:pt x="480025" y="144483"/>
                </a:lnTo>
                <a:cubicBezTo>
                  <a:pt x="471706" y="144624"/>
                  <a:pt x="464282" y="140887"/>
                  <a:pt x="461009" y="134412"/>
                </a:cubicBezTo>
                <a:lnTo>
                  <a:pt x="458966" y="128175"/>
                </a:lnTo>
                <a:cubicBezTo>
                  <a:pt x="457496" y="119354"/>
                  <a:pt x="463572" y="110158"/>
                  <a:pt x="473636" y="106144"/>
                </a:cubicBezTo>
                <a:lnTo>
                  <a:pt x="473571" y="105761"/>
                </a:lnTo>
                <a:cubicBezTo>
                  <a:pt x="485121" y="99922"/>
                  <a:pt x="497817" y="97438"/>
                  <a:pt x="509416" y="97868"/>
                </a:cubicBezTo>
                <a:close/>
                <a:moveTo>
                  <a:pt x="286518" y="82088"/>
                </a:moveTo>
                <a:cubicBezTo>
                  <a:pt x="376738" y="91976"/>
                  <a:pt x="317665" y="163994"/>
                  <a:pt x="337363" y="184000"/>
                </a:cubicBezTo>
                <a:cubicBezTo>
                  <a:pt x="387081" y="179119"/>
                  <a:pt x="437510" y="146098"/>
                  <a:pt x="486517" y="169358"/>
                </a:cubicBezTo>
                <a:cubicBezTo>
                  <a:pt x="533076" y="203014"/>
                  <a:pt x="494312" y="233925"/>
                  <a:pt x="501054" y="264835"/>
                </a:cubicBezTo>
                <a:cubicBezTo>
                  <a:pt x="649340" y="323962"/>
                  <a:pt x="585744" y="409170"/>
                  <a:pt x="562675" y="436725"/>
                </a:cubicBezTo>
                <a:cubicBezTo>
                  <a:pt x="354965" y="648778"/>
                  <a:pt x="45454" y="533772"/>
                  <a:pt x="10807" y="435328"/>
                </a:cubicBezTo>
                <a:cubicBezTo>
                  <a:pt x="-41075" y="330306"/>
                  <a:pt x="100878" y="89491"/>
                  <a:pt x="286518" y="82088"/>
                </a:cubicBezTo>
                <a:close/>
                <a:moveTo>
                  <a:pt x="489068" y="0"/>
                </a:moveTo>
                <a:cubicBezTo>
                  <a:pt x="596753" y="0"/>
                  <a:pt x="684048" y="87296"/>
                  <a:pt x="684048" y="194980"/>
                </a:cubicBezTo>
                <a:cubicBezTo>
                  <a:pt x="684048" y="216847"/>
                  <a:pt x="680448" y="237874"/>
                  <a:pt x="672966" y="257215"/>
                </a:cubicBezTo>
                <a:lnTo>
                  <a:pt x="672379" y="257003"/>
                </a:lnTo>
                <a:cubicBezTo>
                  <a:pt x="668967" y="265617"/>
                  <a:pt x="657523" y="269364"/>
                  <a:pt x="645725" y="265916"/>
                </a:cubicBezTo>
                <a:lnTo>
                  <a:pt x="637884" y="262819"/>
                </a:lnTo>
                <a:cubicBezTo>
                  <a:pt x="627530" y="257587"/>
                  <a:pt x="621785" y="247890"/>
                  <a:pt x="624308" y="239644"/>
                </a:cubicBezTo>
                <a:lnTo>
                  <a:pt x="623975" y="239524"/>
                </a:lnTo>
                <a:cubicBezTo>
                  <a:pt x="629260" y="225659"/>
                  <a:pt x="631774" y="210613"/>
                  <a:pt x="631774" y="194980"/>
                </a:cubicBezTo>
                <a:cubicBezTo>
                  <a:pt x="631774" y="116165"/>
                  <a:pt x="567883" y="52274"/>
                  <a:pt x="489068" y="52274"/>
                </a:cubicBezTo>
                <a:lnTo>
                  <a:pt x="469942" y="54202"/>
                </a:lnTo>
                <a:lnTo>
                  <a:pt x="469951" y="54239"/>
                </a:lnTo>
                <a:cubicBezTo>
                  <a:pt x="469861" y="54366"/>
                  <a:pt x="469744" y="54397"/>
                  <a:pt x="469627" y="54427"/>
                </a:cubicBezTo>
                <a:cubicBezTo>
                  <a:pt x="460634" y="56697"/>
                  <a:pt x="450861" y="49439"/>
                  <a:pt x="446718" y="37636"/>
                </a:cubicBezTo>
                <a:lnTo>
                  <a:pt x="444619" y="29323"/>
                </a:lnTo>
                <a:cubicBezTo>
                  <a:pt x="442667" y="16995"/>
                  <a:pt x="447797" y="5987"/>
                  <a:pt x="456757" y="3699"/>
                </a:cubicBezTo>
                <a:lnTo>
                  <a:pt x="456661" y="3267"/>
                </a:lnTo>
                <a:cubicBezTo>
                  <a:pt x="467135" y="923"/>
                  <a:pt x="477994" y="0"/>
                  <a:pt x="489068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 useBgFill="1">
        <p:nvSpPr>
          <p:cNvPr id="18" name="KSO_Shape"/>
          <p:cNvSpPr/>
          <p:nvPr/>
        </p:nvSpPr>
        <p:spPr>
          <a:xfrm>
            <a:off x="7725131" y="4125572"/>
            <a:ext cx="338889" cy="308389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52861" y="1705748"/>
            <a:ext cx="8240749" cy="1169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Sqlite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实现的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嵌入式轻型数据库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Sqlite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占用资源非常的低，能够支持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Windows/Linux/Unix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等等主流的操作系统，同时能够跟很多程序语言相结合，比如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</a:p>
        </p:txBody>
      </p:sp>
    </p:spTree>
    <p:extLst>
      <p:ext uri="{BB962C8B-B14F-4D97-AF65-F5344CB8AC3E}">
        <p14:creationId xmlns:p14="http://schemas.microsoft.com/office/powerpoint/2010/main" val="422699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-24063" y="3290678"/>
            <a:ext cx="12216063" cy="899257"/>
          </a:xfrm>
          <a:custGeom>
            <a:avLst/>
            <a:gdLst>
              <a:gd name="connsiteX0" fmla="*/ 0 w 12296274"/>
              <a:gd name="connsiteY0" fmla="*/ 282701 h 899257"/>
              <a:gd name="connsiteX1" fmla="*/ 2562726 w 12296274"/>
              <a:gd name="connsiteY1" fmla="*/ 30038 h 899257"/>
              <a:gd name="connsiteX2" fmla="*/ 7652084 w 12296274"/>
              <a:gd name="connsiteY2" fmla="*/ 896311 h 899257"/>
              <a:gd name="connsiteX3" fmla="*/ 12296274 w 12296274"/>
              <a:gd name="connsiteY3" fmla="*/ 258638 h 89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96274" h="899257">
                <a:moveTo>
                  <a:pt x="0" y="282701"/>
                </a:moveTo>
                <a:cubicBezTo>
                  <a:pt x="643689" y="105235"/>
                  <a:pt x="1287379" y="-72230"/>
                  <a:pt x="2562726" y="30038"/>
                </a:cubicBezTo>
                <a:cubicBezTo>
                  <a:pt x="3838073" y="132306"/>
                  <a:pt x="6029826" y="858211"/>
                  <a:pt x="7652084" y="896311"/>
                </a:cubicBezTo>
                <a:cubicBezTo>
                  <a:pt x="9274342" y="934411"/>
                  <a:pt x="10785308" y="596524"/>
                  <a:pt x="12296274" y="258638"/>
                </a:cubicBezTo>
              </a:path>
            </a:pathLst>
          </a:custGeom>
          <a:noFill/>
          <a:ln>
            <a:gradFill>
              <a:gsLst>
                <a:gs pos="0">
                  <a:schemeClr val="accent1">
                    <a:alpha val="20000"/>
                  </a:schemeClr>
                </a:gs>
                <a:gs pos="33000">
                  <a:schemeClr val="accent2">
                    <a:alpha val="20000"/>
                  </a:schemeClr>
                </a:gs>
                <a:gs pos="66000">
                  <a:schemeClr val="accent3">
                    <a:alpha val="20000"/>
                  </a:schemeClr>
                </a:gs>
                <a:gs pos="100000">
                  <a:schemeClr val="accent4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 useBgFill="1">
        <p:nvSpPr>
          <p:cNvPr id="4" name="Freeform 6"/>
          <p:cNvSpPr>
            <a:spLocks/>
          </p:cNvSpPr>
          <p:nvPr/>
        </p:nvSpPr>
        <p:spPr bwMode="auto">
          <a:xfrm rot="5400000">
            <a:off x="2344480" y="2590143"/>
            <a:ext cx="1885812" cy="1671556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07145" y="3000805"/>
            <a:ext cx="4000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团队总结</a:t>
            </a: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rot="2544416">
            <a:off x="3425698" y="2427221"/>
            <a:ext cx="351978" cy="31198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 rot="2544416">
            <a:off x="2922081" y="4186554"/>
            <a:ext cx="275529" cy="244225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37938" y="2995034"/>
            <a:ext cx="10988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  <a:p>
            <a:pPr algn="ctr"/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Three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007145" y="3585580"/>
            <a:ext cx="4000080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前端、后端、数据库</a:t>
            </a:r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 rot="21057894">
            <a:off x="3012749" y="2350408"/>
            <a:ext cx="134920" cy="118485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 rot="16200000">
            <a:off x="694266" y="423524"/>
            <a:ext cx="874978" cy="77556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90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0557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6942 0.38125 E" pathEditMode="relative" ptsTypes="">
                                      <p:cBhvr>
                                        <p:cTn id="1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  <p:to x="215527" y="215527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 from="0" to="-10800000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3698 -0.38125 L -1.45833E-6 2.96296E-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49" y="19051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  <p:from x="46398" y="46398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 from="10800000" to="0">
                                      <p:cBhvr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70833E-6 -3.7037E-7 L 0.0194 -0.13449 " pathEditMode="relative" rAng="0" ptsTypes="AA">
                                      <p:cBhvr>
                                        <p:cTn id="39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4" y="-673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16667E-6 1.11111E-6 L -0.05156 -0.09514 " pathEditMode="relative" rAng="0" ptsTypes="AA">
                                      <p:cBhvr>
                                        <p:cTn id="41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8" y="-4769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45833E-6 -7.40741E-7 L -0.02747 0.15255 " pathEditMode="relative" rAng="0" ptsTypes="AA">
                                      <p:cBhvr>
                                        <p:cTn id="43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" y="761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14400000">
                                      <p:cBhvr>
                                        <p:cTn id="4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4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4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4" grpId="1" animBg="1"/>
      <p:bldP spid="4" grpId="2" animBg="1"/>
      <p:bldP spid="4" grpId="3" animBg="1"/>
      <p:bldP spid="5" grpId="0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/>
      <p:bldP spid="9" grpId="0"/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1" grpId="3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>
            <a:spLocks/>
          </p:cNvSpPr>
          <p:nvPr/>
        </p:nvSpPr>
        <p:spPr bwMode="auto">
          <a:xfrm rot="16200000">
            <a:off x="694266" y="423524"/>
            <a:ext cx="874978" cy="77556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90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10649" y="542984"/>
            <a:ext cx="842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61575" y="372979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团队总结</a:t>
            </a: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rot="2544416">
            <a:off x="882376" y="1075328"/>
            <a:ext cx="213496" cy="189240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 rot="2544416">
            <a:off x="1221416" y="384333"/>
            <a:ext cx="167126" cy="14813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 rot="21057894">
            <a:off x="931688" y="326873"/>
            <a:ext cx="81837" cy="7186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93" name="任意多边形 1">
            <a:extLst>
              <a:ext uri="{FF2B5EF4-FFF2-40B4-BE49-F238E27FC236}">
                <a16:creationId xmlns:a16="http://schemas.microsoft.com/office/drawing/2014/main" id="{13AAA97C-CB46-4878-A729-EE596312D887}"/>
              </a:ext>
            </a:extLst>
          </p:cNvPr>
          <p:cNvSpPr/>
          <p:nvPr/>
        </p:nvSpPr>
        <p:spPr>
          <a:xfrm>
            <a:off x="-24063" y="3290678"/>
            <a:ext cx="12216063" cy="899257"/>
          </a:xfrm>
          <a:custGeom>
            <a:avLst/>
            <a:gdLst>
              <a:gd name="connsiteX0" fmla="*/ 0 w 12296274"/>
              <a:gd name="connsiteY0" fmla="*/ 282701 h 899257"/>
              <a:gd name="connsiteX1" fmla="*/ 2562726 w 12296274"/>
              <a:gd name="connsiteY1" fmla="*/ 30038 h 899257"/>
              <a:gd name="connsiteX2" fmla="*/ 7652084 w 12296274"/>
              <a:gd name="connsiteY2" fmla="*/ 896311 h 899257"/>
              <a:gd name="connsiteX3" fmla="*/ 12296274 w 12296274"/>
              <a:gd name="connsiteY3" fmla="*/ 258638 h 89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96274" h="899257">
                <a:moveTo>
                  <a:pt x="0" y="282701"/>
                </a:moveTo>
                <a:cubicBezTo>
                  <a:pt x="643689" y="105235"/>
                  <a:pt x="1287379" y="-72230"/>
                  <a:pt x="2562726" y="30038"/>
                </a:cubicBezTo>
                <a:cubicBezTo>
                  <a:pt x="3838073" y="132306"/>
                  <a:pt x="6029826" y="858211"/>
                  <a:pt x="7652084" y="896311"/>
                </a:cubicBezTo>
                <a:cubicBezTo>
                  <a:pt x="9274342" y="934411"/>
                  <a:pt x="10785308" y="596524"/>
                  <a:pt x="12296274" y="258638"/>
                </a:cubicBezTo>
              </a:path>
            </a:pathLst>
          </a:custGeom>
          <a:noFill/>
          <a:ln>
            <a:gradFill>
              <a:gsLst>
                <a:gs pos="0">
                  <a:schemeClr val="accent1">
                    <a:alpha val="20000"/>
                  </a:schemeClr>
                </a:gs>
                <a:gs pos="33000">
                  <a:schemeClr val="accent2">
                    <a:alpha val="20000"/>
                  </a:schemeClr>
                </a:gs>
                <a:gs pos="66000">
                  <a:schemeClr val="accent3">
                    <a:alpha val="20000"/>
                  </a:schemeClr>
                </a:gs>
                <a:gs pos="100000">
                  <a:schemeClr val="accent4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 useBgFill="1">
        <p:nvSpPr>
          <p:cNvPr id="94" name="Freeform 6">
            <a:extLst>
              <a:ext uri="{FF2B5EF4-FFF2-40B4-BE49-F238E27FC236}">
                <a16:creationId xmlns:a16="http://schemas.microsoft.com/office/drawing/2014/main" id="{3300105E-624F-4DA2-B34A-1B0FA2B317C4}"/>
              </a:ext>
            </a:extLst>
          </p:cNvPr>
          <p:cNvSpPr>
            <a:spLocks/>
          </p:cNvSpPr>
          <p:nvPr/>
        </p:nvSpPr>
        <p:spPr bwMode="auto">
          <a:xfrm rot="5400000">
            <a:off x="5591013" y="2560788"/>
            <a:ext cx="1456446" cy="1290972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C6B80A9E-1874-4D6F-801E-D5FBA7DF8730}"/>
              </a:ext>
            </a:extLst>
          </p:cNvPr>
          <p:cNvGrpSpPr/>
          <p:nvPr/>
        </p:nvGrpSpPr>
        <p:grpSpPr>
          <a:xfrm>
            <a:off x="6022420" y="2922710"/>
            <a:ext cx="593632" cy="552364"/>
            <a:chOff x="3092832" y="2719366"/>
            <a:chExt cx="593632" cy="552364"/>
          </a:xfrm>
        </p:grpSpPr>
        <p:sp>
          <p:nvSpPr>
            <p:cNvPr id="96" name="Freeform 262">
              <a:extLst>
                <a:ext uri="{FF2B5EF4-FFF2-40B4-BE49-F238E27FC236}">
                  <a16:creationId xmlns:a16="http://schemas.microsoft.com/office/drawing/2014/main" id="{7D56723E-5A62-41F7-B3DD-55D2D28CA0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92832" y="2719366"/>
              <a:ext cx="342847" cy="342847"/>
            </a:xfrm>
            <a:custGeom>
              <a:avLst/>
              <a:gdLst>
                <a:gd name="T0" fmla="*/ 146 w 149"/>
                <a:gd name="T1" fmla="*/ 96 h 149"/>
                <a:gd name="T2" fmla="*/ 149 w 149"/>
                <a:gd name="T3" fmla="*/ 75 h 149"/>
                <a:gd name="T4" fmla="*/ 149 w 149"/>
                <a:gd name="T5" fmla="*/ 73 h 149"/>
                <a:gd name="T6" fmla="*/ 132 w 149"/>
                <a:gd name="T7" fmla="*/ 64 h 149"/>
                <a:gd name="T8" fmla="*/ 130 w 149"/>
                <a:gd name="T9" fmla="*/ 55 h 149"/>
                <a:gd name="T10" fmla="*/ 140 w 149"/>
                <a:gd name="T11" fmla="*/ 39 h 149"/>
                <a:gd name="T12" fmla="*/ 126 w 149"/>
                <a:gd name="T13" fmla="*/ 21 h 149"/>
                <a:gd name="T14" fmla="*/ 107 w 149"/>
                <a:gd name="T15" fmla="*/ 27 h 149"/>
                <a:gd name="T16" fmla="*/ 100 w 149"/>
                <a:gd name="T17" fmla="*/ 23 h 149"/>
                <a:gd name="T18" fmla="*/ 96 w 149"/>
                <a:gd name="T19" fmla="*/ 3 h 149"/>
                <a:gd name="T20" fmla="*/ 74 w 149"/>
                <a:gd name="T21" fmla="*/ 0 h 149"/>
                <a:gd name="T22" fmla="*/ 73 w 149"/>
                <a:gd name="T23" fmla="*/ 0 h 149"/>
                <a:gd name="T24" fmla="*/ 63 w 149"/>
                <a:gd name="T25" fmla="*/ 18 h 149"/>
                <a:gd name="T26" fmla="*/ 56 w 149"/>
                <a:gd name="T27" fmla="*/ 20 h 149"/>
                <a:gd name="T28" fmla="*/ 39 w 149"/>
                <a:gd name="T29" fmla="*/ 9 h 149"/>
                <a:gd name="T30" fmla="*/ 21 w 149"/>
                <a:gd name="T31" fmla="*/ 23 h 149"/>
                <a:gd name="T32" fmla="*/ 27 w 149"/>
                <a:gd name="T33" fmla="*/ 42 h 149"/>
                <a:gd name="T34" fmla="*/ 23 w 149"/>
                <a:gd name="T35" fmla="*/ 49 h 149"/>
                <a:gd name="T36" fmla="*/ 3 w 149"/>
                <a:gd name="T37" fmla="*/ 53 h 149"/>
                <a:gd name="T38" fmla="*/ 0 w 149"/>
                <a:gd name="T39" fmla="*/ 75 h 149"/>
                <a:gd name="T40" fmla="*/ 0 w 149"/>
                <a:gd name="T41" fmla="*/ 76 h 149"/>
                <a:gd name="T42" fmla="*/ 17 w 149"/>
                <a:gd name="T43" fmla="*/ 85 h 149"/>
                <a:gd name="T44" fmla="*/ 19 w 149"/>
                <a:gd name="T45" fmla="*/ 94 h 149"/>
                <a:gd name="T46" fmla="*/ 9 w 149"/>
                <a:gd name="T47" fmla="*/ 110 h 149"/>
                <a:gd name="T48" fmla="*/ 23 w 149"/>
                <a:gd name="T49" fmla="*/ 128 h 149"/>
                <a:gd name="T50" fmla="*/ 40 w 149"/>
                <a:gd name="T51" fmla="*/ 123 h 149"/>
                <a:gd name="T52" fmla="*/ 49 w 149"/>
                <a:gd name="T53" fmla="*/ 128 h 149"/>
                <a:gd name="T54" fmla="*/ 53 w 149"/>
                <a:gd name="T55" fmla="*/ 146 h 149"/>
                <a:gd name="T56" fmla="*/ 74 w 149"/>
                <a:gd name="T57" fmla="*/ 149 h 149"/>
                <a:gd name="T58" fmla="*/ 76 w 149"/>
                <a:gd name="T59" fmla="*/ 149 h 149"/>
                <a:gd name="T60" fmla="*/ 84 w 149"/>
                <a:gd name="T61" fmla="*/ 133 h 149"/>
                <a:gd name="T62" fmla="*/ 95 w 149"/>
                <a:gd name="T63" fmla="*/ 131 h 149"/>
                <a:gd name="T64" fmla="*/ 110 w 149"/>
                <a:gd name="T65" fmla="*/ 140 h 149"/>
                <a:gd name="T66" fmla="*/ 128 w 149"/>
                <a:gd name="T67" fmla="*/ 126 h 149"/>
                <a:gd name="T68" fmla="*/ 123 w 149"/>
                <a:gd name="T69" fmla="*/ 109 h 149"/>
                <a:gd name="T70" fmla="*/ 128 w 149"/>
                <a:gd name="T71" fmla="*/ 100 h 149"/>
                <a:gd name="T72" fmla="*/ 146 w 149"/>
                <a:gd name="T73" fmla="*/ 96 h 149"/>
                <a:gd name="T74" fmla="*/ 75 w 149"/>
                <a:gd name="T75" fmla="*/ 104 h 149"/>
                <a:gd name="T76" fmla="*/ 46 w 149"/>
                <a:gd name="T77" fmla="*/ 76 h 149"/>
                <a:gd name="T78" fmla="*/ 75 w 149"/>
                <a:gd name="T79" fmla="*/ 47 h 149"/>
                <a:gd name="T80" fmla="*/ 103 w 149"/>
                <a:gd name="T81" fmla="*/ 76 h 149"/>
                <a:gd name="T82" fmla="*/ 75 w 149"/>
                <a:gd name="T83" fmla="*/ 10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9" h="149">
                  <a:moveTo>
                    <a:pt x="146" y="96"/>
                  </a:moveTo>
                  <a:cubicBezTo>
                    <a:pt x="148" y="89"/>
                    <a:pt x="149" y="82"/>
                    <a:pt x="149" y="75"/>
                  </a:cubicBezTo>
                  <a:cubicBezTo>
                    <a:pt x="149" y="74"/>
                    <a:pt x="149" y="73"/>
                    <a:pt x="149" y="73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2" y="61"/>
                    <a:pt x="131" y="58"/>
                    <a:pt x="130" y="55"/>
                  </a:cubicBezTo>
                  <a:cubicBezTo>
                    <a:pt x="140" y="39"/>
                    <a:pt x="140" y="39"/>
                    <a:pt x="140" y="39"/>
                  </a:cubicBezTo>
                  <a:cubicBezTo>
                    <a:pt x="136" y="32"/>
                    <a:pt x="131" y="26"/>
                    <a:pt x="126" y="21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5" y="25"/>
                    <a:pt x="102" y="24"/>
                    <a:pt x="100" y="2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89" y="1"/>
                    <a:pt x="82" y="0"/>
                    <a:pt x="74" y="0"/>
                  </a:cubicBezTo>
                  <a:cubicBezTo>
                    <a:pt x="74" y="0"/>
                    <a:pt x="73" y="0"/>
                    <a:pt x="73" y="0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1" y="19"/>
                    <a:pt x="59" y="19"/>
                    <a:pt x="56" y="20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2" y="13"/>
                    <a:pt x="26" y="17"/>
                    <a:pt x="21" y="23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5" y="44"/>
                    <a:pt x="24" y="46"/>
                    <a:pt x="23" y="49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1" y="60"/>
                    <a:pt x="0" y="67"/>
                    <a:pt x="0" y="75"/>
                  </a:cubicBezTo>
                  <a:cubicBezTo>
                    <a:pt x="0" y="75"/>
                    <a:pt x="0" y="76"/>
                    <a:pt x="0" y="7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7" y="88"/>
                    <a:pt x="18" y="91"/>
                    <a:pt x="19" y="94"/>
                  </a:cubicBezTo>
                  <a:cubicBezTo>
                    <a:pt x="9" y="110"/>
                    <a:pt x="9" y="110"/>
                    <a:pt x="9" y="110"/>
                  </a:cubicBezTo>
                  <a:cubicBezTo>
                    <a:pt x="12" y="117"/>
                    <a:pt x="17" y="123"/>
                    <a:pt x="23" y="128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3" y="125"/>
                    <a:pt x="46" y="127"/>
                    <a:pt x="49" y="128"/>
                  </a:cubicBezTo>
                  <a:cubicBezTo>
                    <a:pt x="53" y="146"/>
                    <a:pt x="53" y="146"/>
                    <a:pt x="53" y="146"/>
                  </a:cubicBezTo>
                  <a:cubicBezTo>
                    <a:pt x="60" y="148"/>
                    <a:pt x="67" y="149"/>
                    <a:pt x="74" y="149"/>
                  </a:cubicBezTo>
                  <a:cubicBezTo>
                    <a:pt x="75" y="149"/>
                    <a:pt x="75" y="149"/>
                    <a:pt x="76" y="149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8" y="133"/>
                    <a:pt x="91" y="132"/>
                    <a:pt x="95" y="13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7" y="137"/>
                    <a:pt x="123" y="132"/>
                    <a:pt x="128" y="126"/>
                  </a:cubicBezTo>
                  <a:cubicBezTo>
                    <a:pt x="123" y="109"/>
                    <a:pt x="123" y="109"/>
                    <a:pt x="123" y="109"/>
                  </a:cubicBezTo>
                  <a:cubicBezTo>
                    <a:pt x="125" y="106"/>
                    <a:pt x="127" y="103"/>
                    <a:pt x="128" y="100"/>
                  </a:cubicBezTo>
                  <a:lnTo>
                    <a:pt x="146" y="96"/>
                  </a:lnTo>
                  <a:close/>
                  <a:moveTo>
                    <a:pt x="75" y="104"/>
                  </a:moveTo>
                  <a:cubicBezTo>
                    <a:pt x="59" y="104"/>
                    <a:pt x="46" y="92"/>
                    <a:pt x="46" y="76"/>
                  </a:cubicBezTo>
                  <a:cubicBezTo>
                    <a:pt x="46" y="60"/>
                    <a:pt x="59" y="47"/>
                    <a:pt x="75" y="47"/>
                  </a:cubicBezTo>
                  <a:cubicBezTo>
                    <a:pt x="90" y="47"/>
                    <a:pt x="103" y="60"/>
                    <a:pt x="103" y="76"/>
                  </a:cubicBezTo>
                  <a:cubicBezTo>
                    <a:pt x="103" y="92"/>
                    <a:pt x="90" y="104"/>
                    <a:pt x="7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97" name="Freeform 263">
              <a:extLst>
                <a:ext uri="{FF2B5EF4-FFF2-40B4-BE49-F238E27FC236}">
                  <a16:creationId xmlns:a16="http://schemas.microsoft.com/office/drawing/2014/main" id="{D93F642F-F385-4782-9CFA-CFCF520313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43617" y="2928883"/>
              <a:ext cx="342847" cy="342847"/>
            </a:xfrm>
            <a:custGeom>
              <a:avLst/>
              <a:gdLst>
                <a:gd name="T0" fmla="*/ 146 w 149"/>
                <a:gd name="T1" fmla="*/ 96 h 149"/>
                <a:gd name="T2" fmla="*/ 149 w 149"/>
                <a:gd name="T3" fmla="*/ 74 h 149"/>
                <a:gd name="T4" fmla="*/ 149 w 149"/>
                <a:gd name="T5" fmla="*/ 73 h 149"/>
                <a:gd name="T6" fmla="*/ 132 w 149"/>
                <a:gd name="T7" fmla="*/ 64 h 149"/>
                <a:gd name="T8" fmla="*/ 130 w 149"/>
                <a:gd name="T9" fmla="*/ 55 h 149"/>
                <a:gd name="T10" fmla="*/ 140 w 149"/>
                <a:gd name="T11" fmla="*/ 39 h 149"/>
                <a:gd name="T12" fmla="*/ 126 w 149"/>
                <a:gd name="T13" fmla="*/ 20 h 149"/>
                <a:gd name="T14" fmla="*/ 107 w 149"/>
                <a:gd name="T15" fmla="*/ 26 h 149"/>
                <a:gd name="T16" fmla="*/ 100 w 149"/>
                <a:gd name="T17" fmla="*/ 22 h 149"/>
                <a:gd name="T18" fmla="*/ 96 w 149"/>
                <a:gd name="T19" fmla="*/ 3 h 149"/>
                <a:gd name="T20" fmla="*/ 74 w 149"/>
                <a:gd name="T21" fmla="*/ 0 h 149"/>
                <a:gd name="T22" fmla="*/ 72 w 149"/>
                <a:gd name="T23" fmla="*/ 0 h 149"/>
                <a:gd name="T24" fmla="*/ 63 w 149"/>
                <a:gd name="T25" fmla="*/ 18 h 149"/>
                <a:gd name="T26" fmla="*/ 56 w 149"/>
                <a:gd name="T27" fmla="*/ 20 h 149"/>
                <a:gd name="T28" fmla="*/ 39 w 149"/>
                <a:gd name="T29" fmla="*/ 9 h 149"/>
                <a:gd name="T30" fmla="*/ 20 w 149"/>
                <a:gd name="T31" fmla="*/ 23 h 149"/>
                <a:gd name="T32" fmla="*/ 26 w 149"/>
                <a:gd name="T33" fmla="*/ 42 h 149"/>
                <a:gd name="T34" fmla="*/ 23 w 149"/>
                <a:gd name="T35" fmla="*/ 48 h 149"/>
                <a:gd name="T36" fmla="*/ 3 w 149"/>
                <a:gd name="T37" fmla="*/ 53 h 149"/>
                <a:gd name="T38" fmla="*/ 0 w 149"/>
                <a:gd name="T39" fmla="*/ 74 h 149"/>
                <a:gd name="T40" fmla="*/ 0 w 149"/>
                <a:gd name="T41" fmla="*/ 76 h 149"/>
                <a:gd name="T42" fmla="*/ 17 w 149"/>
                <a:gd name="T43" fmla="*/ 85 h 149"/>
                <a:gd name="T44" fmla="*/ 19 w 149"/>
                <a:gd name="T45" fmla="*/ 93 h 149"/>
                <a:gd name="T46" fmla="*/ 8 w 149"/>
                <a:gd name="T47" fmla="*/ 109 h 149"/>
                <a:gd name="T48" fmla="*/ 8 w 149"/>
                <a:gd name="T49" fmla="*/ 109 h 149"/>
                <a:gd name="T50" fmla="*/ 8 w 149"/>
                <a:gd name="T51" fmla="*/ 109 h 149"/>
                <a:gd name="T52" fmla="*/ 23 w 149"/>
                <a:gd name="T53" fmla="*/ 128 h 149"/>
                <a:gd name="T54" fmla="*/ 40 w 149"/>
                <a:gd name="T55" fmla="*/ 123 h 149"/>
                <a:gd name="T56" fmla="*/ 49 w 149"/>
                <a:gd name="T57" fmla="*/ 128 h 149"/>
                <a:gd name="T58" fmla="*/ 53 w 149"/>
                <a:gd name="T59" fmla="*/ 146 h 149"/>
                <a:gd name="T60" fmla="*/ 74 w 149"/>
                <a:gd name="T61" fmla="*/ 149 h 149"/>
                <a:gd name="T62" fmla="*/ 76 w 149"/>
                <a:gd name="T63" fmla="*/ 149 h 149"/>
                <a:gd name="T64" fmla="*/ 84 w 149"/>
                <a:gd name="T65" fmla="*/ 133 h 149"/>
                <a:gd name="T66" fmla="*/ 95 w 149"/>
                <a:gd name="T67" fmla="*/ 130 h 149"/>
                <a:gd name="T68" fmla="*/ 110 w 149"/>
                <a:gd name="T69" fmla="*/ 140 h 149"/>
                <a:gd name="T70" fmla="*/ 128 w 149"/>
                <a:gd name="T71" fmla="*/ 126 h 149"/>
                <a:gd name="T72" fmla="*/ 123 w 149"/>
                <a:gd name="T73" fmla="*/ 109 h 149"/>
                <a:gd name="T74" fmla="*/ 128 w 149"/>
                <a:gd name="T75" fmla="*/ 99 h 149"/>
                <a:gd name="T76" fmla="*/ 146 w 149"/>
                <a:gd name="T77" fmla="*/ 96 h 149"/>
                <a:gd name="T78" fmla="*/ 74 w 149"/>
                <a:gd name="T79" fmla="*/ 104 h 149"/>
                <a:gd name="T80" fmla="*/ 46 w 149"/>
                <a:gd name="T81" fmla="*/ 76 h 149"/>
                <a:gd name="T82" fmla="*/ 74 w 149"/>
                <a:gd name="T83" fmla="*/ 47 h 149"/>
                <a:gd name="T84" fmla="*/ 103 w 149"/>
                <a:gd name="T85" fmla="*/ 76 h 149"/>
                <a:gd name="T86" fmla="*/ 74 w 149"/>
                <a:gd name="T87" fmla="*/ 10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9" h="149">
                  <a:moveTo>
                    <a:pt x="146" y="96"/>
                  </a:moveTo>
                  <a:cubicBezTo>
                    <a:pt x="148" y="89"/>
                    <a:pt x="149" y="82"/>
                    <a:pt x="149" y="74"/>
                  </a:cubicBezTo>
                  <a:cubicBezTo>
                    <a:pt x="149" y="74"/>
                    <a:pt x="149" y="73"/>
                    <a:pt x="149" y="73"/>
                  </a:cubicBezTo>
                  <a:cubicBezTo>
                    <a:pt x="132" y="64"/>
                    <a:pt x="132" y="64"/>
                    <a:pt x="132" y="64"/>
                  </a:cubicBezTo>
                  <a:cubicBezTo>
                    <a:pt x="132" y="61"/>
                    <a:pt x="131" y="58"/>
                    <a:pt x="130" y="55"/>
                  </a:cubicBezTo>
                  <a:cubicBezTo>
                    <a:pt x="140" y="39"/>
                    <a:pt x="140" y="39"/>
                    <a:pt x="140" y="39"/>
                  </a:cubicBezTo>
                  <a:cubicBezTo>
                    <a:pt x="136" y="32"/>
                    <a:pt x="131" y="26"/>
                    <a:pt x="126" y="20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5" y="25"/>
                    <a:pt x="102" y="24"/>
                    <a:pt x="100" y="22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89" y="1"/>
                    <a:pt x="82" y="0"/>
                    <a:pt x="74" y="0"/>
                  </a:cubicBezTo>
                  <a:cubicBezTo>
                    <a:pt x="74" y="0"/>
                    <a:pt x="73" y="0"/>
                    <a:pt x="72" y="0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1" y="18"/>
                    <a:pt x="58" y="19"/>
                    <a:pt x="56" y="20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2" y="12"/>
                    <a:pt x="26" y="17"/>
                    <a:pt x="20" y="23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5" y="44"/>
                    <a:pt x="24" y="46"/>
                    <a:pt x="23" y="48"/>
                  </a:cubicBezTo>
                  <a:cubicBezTo>
                    <a:pt x="3" y="53"/>
                    <a:pt x="3" y="53"/>
                    <a:pt x="3" y="53"/>
                  </a:cubicBezTo>
                  <a:cubicBezTo>
                    <a:pt x="1" y="59"/>
                    <a:pt x="0" y="67"/>
                    <a:pt x="0" y="74"/>
                  </a:cubicBezTo>
                  <a:cubicBezTo>
                    <a:pt x="0" y="75"/>
                    <a:pt x="0" y="75"/>
                    <a:pt x="0" y="7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7" y="88"/>
                    <a:pt x="18" y="91"/>
                    <a:pt x="19" y="93"/>
                  </a:cubicBezTo>
                  <a:cubicBezTo>
                    <a:pt x="8" y="109"/>
                    <a:pt x="8" y="109"/>
                    <a:pt x="8" y="109"/>
                  </a:cubicBezTo>
                  <a:cubicBezTo>
                    <a:pt x="8" y="109"/>
                    <a:pt x="8" y="109"/>
                    <a:pt x="8" y="109"/>
                  </a:cubicBezTo>
                  <a:cubicBezTo>
                    <a:pt x="8" y="109"/>
                    <a:pt x="8" y="109"/>
                    <a:pt x="8" y="109"/>
                  </a:cubicBezTo>
                  <a:cubicBezTo>
                    <a:pt x="12" y="116"/>
                    <a:pt x="17" y="123"/>
                    <a:pt x="23" y="128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3" y="125"/>
                    <a:pt x="46" y="126"/>
                    <a:pt x="49" y="128"/>
                  </a:cubicBezTo>
                  <a:cubicBezTo>
                    <a:pt x="53" y="146"/>
                    <a:pt x="53" y="146"/>
                    <a:pt x="53" y="146"/>
                  </a:cubicBezTo>
                  <a:cubicBezTo>
                    <a:pt x="59" y="148"/>
                    <a:pt x="67" y="149"/>
                    <a:pt x="74" y="149"/>
                  </a:cubicBezTo>
                  <a:cubicBezTo>
                    <a:pt x="75" y="149"/>
                    <a:pt x="75" y="149"/>
                    <a:pt x="76" y="149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8" y="133"/>
                    <a:pt x="91" y="132"/>
                    <a:pt x="95" y="130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7" y="136"/>
                    <a:pt x="123" y="132"/>
                    <a:pt x="128" y="126"/>
                  </a:cubicBezTo>
                  <a:cubicBezTo>
                    <a:pt x="123" y="109"/>
                    <a:pt x="123" y="109"/>
                    <a:pt x="123" y="109"/>
                  </a:cubicBezTo>
                  <a:cubicBezTo>
                    <a:pt x="125" y="106"/>
                    <a:pt x="127" y="103"/>
                    <a:pt x="128" y="99"/>
                  </a:cubicBezTo>
                  <a:lnTo>
                    <a:pt x="146" y="96"/>
                  </a:lnTo>
                  <a:close/>
                  <a:moveTo>
                    <a:pt x="74" y="104"/>
                  </a:moveTo>
                  <a:cubicBezTo>
                    <a:pt x="59" y="104"/>
                    <a:pt x="46" y="91"/>
                    <a:pt x="46" y="76"/>
                  </a:cubicBezTo>
                  <a:cubicBezTo>
                    <a:pt x="46" y="60"/>
                    <a:pt x="59" y="47"/>
                    <a:pt x="74" y="47"/>
                  </a:cubicBezTo>
                  <a:cubicBezTo>
                    <a:pt x="90" y="47"/>
                    <a:pt x="103" y="60"/>
                    <a:pt x="103" y="76"/>
                  </a:cubicBezTo>
                  <a:cubicBezTo>
                    <a:pt x="103" y="91"/>
                    <a:pt x="90" y="104"/>
                    <a:pt x="74" y="104"/>
                  </a:cubicBezTo>
                  <a:close/>
                </a:path>
              </a:pathLst>
            </a:custGeom>
            <a:solidFill>
              <a:schemeClr val="accent1">
                <a:alpha val="7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98" name="Freeform 264">
              <a:extLst>
                <a:ext uri="{FF2B5EF4-FFF2-40B4-BE49-F238E27FC236}">
                  <a16:creationId xmlns:a16="http://schemas.microsoft.com/office/drawing/2014/main" id="{346A5237-C07F-4137-947E-0839E208DE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59496" y="3068562"/>
              <a:ext cx="203169" cy="199995"/>
            </a:xfrm>
            <a:custGeom>
              <a:avLst/>
              <a:gdLst>
                <a:gd name="T0" fmla="*/ 79 w 88"/>
                <a:gd name="T1" fmla="*/ 45 h 87"/>
                <a:gd name="T2" fmla="*/ 88 w 88"/>
                <a:gd name="T3" fmla="*/ 40 h 87"/>
                <a:gd name="T4" fmla="*/ 85 w 88"/>
                <a:gd name="T5" fmla="*/ 27 h 87"/>
                <a:gd name="T6" fmla="*/ 85 w 88"/>
                <a:gd name="T7" fmla="*/ 26 h 87"/>
                <a:gd name="T8" fmla="*/ 74 w 88"/>
                <a:gd name="T9" fmla="*/ 25 h 87"/>
                <a:gd name="T10" fmla="*/ 70 w 88"/>
                <a:gd name="T11" fmla="*/ 21 h 87"/>
                <a:gd name="T12" fmla="*/ 72 w 88"/>
                <a:gd name="T13" fmla="*/ 10 h 87"/>
                <a:gd name="T14" fmla="*/ 61 w 88"/>
                <a:gd name="T15" fmla="*/ 3 h 87"/>
                <a:gd name="T16" fmla="*/ 52 w 88"/>
                <a:gd name="T17" fmla="*/ 10 h 87"/>
                <a:gd name="T18" fmla="*/ 47 w 88"/>
                <a:gd name="T19" fmla="*/ 9 h 87"/>
                <a:gd name="T20" fmla="*/ 40 w 88"/>
                <a:gd name="T21" fmla="*/ 0 h 87"/>
                <a:gd name="T22" fmla="*/ 28 w 88"/>
                <a:gd name="T23" fmla="*/ 3 h 87"/>
                <a:gd name="T24" fmla="*/ 27 w 88"/>
                <a:gd name="T25" fmla="*/ 3 h 87"/>
                <a:gd name="T26" fmla="*/ 26 w 88"/>
                <a:gd name="T27" fmla="*/ 15 h 87"/>
                <a:gd name="T28" fmla="*/ 22 w 88"/>
                <a:gd name="T29" fmla="*/ 17 h 87"/>
                <a:gd name="T30" fmla="*/ 11 w 88"/>
                <a:gd name="T31" fmla="*/ 15 h 87"/>
                <a:gd name="T32" fmla="*/ 3 w 88"/>
                <a:gd name="T33" fmla="*/ 27 h 87"/>
                <a:gd name="T34" fmla="*/ 11 w 88"/>
                <a:gd name="T35" fmla="*/ 36 h 87"/>
                <a:gd name="T36" fmla="*/ 10 w 88"/>
                <a:gd name="T37" fmla="*/ 40 h 87"/>
                <a:gd name="T38" fmla="*/ 0 w 88"/>
                <a:gd name="T39" fmla="*/ 47 h 87"/>
                <a:gd name="T40" fmla="*/ 3 w 88"/>
                <a:gd name="T41" fmla="*/ 60 h 87"/>
                <a:gd name="T42" fmla="*/ 4 w 88"/>
                <a:gd name="T43" fmla="*/ 61 h 87"/>
                <a:gd name="T44" fmla="*/ 15 w 88"/>
                <a:gd name="T45" fmla="*/ 62 h 87"/>
                <a:gd name="T46" fmla="*/ 18 w 88"/>
                <a:gd name="T47" fmla="*/ 66 h 87"/>
                <a:gd name="T48" fmla="*/ 16 w 88"/>
                <a:gd name="T49" fmla="*/ 77 h 87"/>
                <a:gd name="T50" fmla="*/ 27 w 88"/>
                <a:gd name="T51" fmla="*/ 84 h 87"/>
                <a:gd name="T52" fmla="*/ 36 w 88"/>
                <a:gd name="T53" fmla="*/ 77 h 87"/>
                <a:gd name="T54" fmla="*/ 42 w 88"/>
                <a:gd name="T55" fmla="*/ 78 h 87"/>
                <a:gd name="T56" fmla="*/ 48 w 88"/>
                <a:gd name="T57" fmla="*/ 87 h 87"/>
                <a:gd name="T58" fmla="*/ 60 w 88"/>
                <a:gd name="T59" fmla="*/ 84 h 87"/>
                <a:gd name="T60" fmla="*/ 61 w 88"/>
                <a:gd name="T61" fmla="*/ 84 h 87"/>
                <a:gd name="T62" fmla="*/ 62 w 88"/>
                <a:gd name="T63" fmla="*/ 74 h 87"/>
                <a:gd name="T64" fmla="*/ 68 w 88"/>
                <a:gd name="T65" fmla="*/ 70 h 87"/>
                <a:gd name="T66" fmla="*/ 78 w 88"/>
                <a:gd name="T67" fmla="*/ 72 h 87"/>
                <a:gd name="T68" fmla="*/ 85 w 88"/>
                <a:gd name="T69" fmla="*/ 60 h 87"/>
                <a:gd name="T70" fmla="*/ 78 w 88"/>
                <a:gd name="T71" fmla="*/ 52 h 87"/>
                <a:gd name="T72" fmla="*/ 79 w 88"/>
                <a:gd name="T73" fmla="*/ 45 h 87"/>
                <a:gd name="T74" fmla="*/ 29 w 88"/>
                <a:gd name="T75" fmla="*/ 50 h 87"/>
                <a:gd name="T76" fmla="*/ 38 w 88"/>
                <a:gd name="T77" fmla="*/ 28 h 87"/>
                <a:gd name="T78" fmla="*/ 60 w 88"/>
                <a:gd name="T79" fmla="*/ 38 h 87"/>
                <a:gd name="T80" fmla="*/ 51 w 88"/>
                <a:gd name="T81" fmla="*/ 60 h 87"/>
                <a:gd name="T82" fmla="*/ 29 w 88"/>
                <a:gd name="T83" fmla="*/ 5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8" h="87">
                  <a:moveTo>
                    <a:pt x="79" y="45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88" y="35"/>
                    <a:pt x="87" y="31"/>
                    <a:pt x="85" y="27"/>
                  </a:cubicBezTo>
                  <a:cubicBezTo>
                    <a:pt x="85" y="26"/>
                    <a:pt x="85" y="26"/>
                    <a:pt x="85" y="26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3" y="24"/>
                    <a:pt x="71" y="22"/>
                    <a:pt x="70" y="21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69" y="7"/>
                    <a:pt x="65" y="4"/>
                    <a:pt x="61" y="3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0" y="10"/>
                    <a:pt x="48" y="9"/>
                    <a:pt x="47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6" y="0"/>
                    <a:pt x="32" y="1"/>
                    <a:pt x="28" y="3"/>
                  </a:cubicBezTo>
                  <a:cubicBezTo>
                    <a:pt x="28" y="3"/>
                    <a:pt x="27" y="3"/>
                    <a:pt x="27" y="3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8" y="19"/>
                    <a:pt x="5" y="23"/>
                    <a:pt x="3" y="2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0" y="38"/>
                    <a:pt x="10" y="39"/>
                    <a:pt x="10" y="40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" y="51"/>
                    <a:pt x="2" y="56"/>
                    <a:pt x="3" y="60"/>
                  </a:cubicBezTo>
                  <a:cubicBezTo>
                    <a:pt x="4" y="61"/>
                    <a:pt x="4" y="61"/>
                    <a:pt x="4" y="61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6" y="63"/>
                    <a:pt x="17" y="65"/>
                    <a:pt x="18" y="66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9" y="80"/>
                    <a:pt x="23" y="82"/>
                    <a:pt x="27" y="84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38" y="78"/>
                    <a:pt x="40" y="78"/>
                    <a:pt x="42" y="7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52" y="87"/>
                    <a:pt x="56" y="86"/>
                    <a:pt x="60" y="84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4" y="72"/>
                    <a:pt x="66" y="71"/>
                    <a:pt x="68" y="70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81" y="68"/>
                    <a:pt x="83" y="64"/>
                    <a:pt x="85" y="60"/>
                  </a:cubicBezTo>
                  <a:cubicBezTo>
                    <a:pt x="78" y="52"/>
                    <a:pt x="78" y="52"/>
                    <a:pt x="78" y="52"/>
                  </a:cubicBezTo>
                  <a:cubicBezTo>
                    <a:pt x="79" y="50"/>
                    <a:pt x="79" y="48"/>
                    <a:pt x="79" y="45"/>
                  </a:cubicBezTo>
                  <a:close/>
                  <a:moveTo>
                    <a:pt x="29" y="50"/>
                  </a:moveTo>
                  <a:cubicBezTo>
                    <a:pt x="25" y="42"/>
                    <a:pt x="30" y="32"/>
                    <a:pt x="38" y="28"/>
                  </a:cubicBezTo>
                  <a:cubicBezTo>
                    <a:pt x="47" y="25"/>
                    <a:pt x="57" y="29"/>
                    <a:pt x="60" y="38"/>
                  </a:cubicBezTo>
                  <a:cubicBezTo>
                    <a:pt x="64" y="47"/>
                    <a:pt x="59" y="56"/>
                    <a:pt x="51" y="60"/>
                  </a:cubicBezTo>
                  <a:cubicBezTo>
                    <a:pt x="42" y="63"/>
                    <a:pt x="32" y="59"/>
                    <a:pt x="29" y="5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</p:grpSp>
      <p:sp>
        <p:nvSpPr>
          <p:cNvPr id="99" name="文本框 98">
            <a:extLst>
              <a:ext uri="{FF2B5EF4-FFF2-40B4-BE49-F238E27FC236}">
                <a16:creationId xmlns:a16="http://schemas.microsoft.com/office/drawing/2014/main" id="{34740DF5-0AB4-430D-B2CA-0CADD5C3974D}"/>
              </a:ext>
            </a:extLst>
          </p:cNvPr>
          <p:cNvSpPr txBox="1"/>
          <p:nvPr/>
        </p:nvSpPr>
        <p:spPr>
          <a:xfrm>
            <a:off x="5884305" y="4144519"/>
            <a:ext cx="869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</a:t>
            </a: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6C28BBFE-C72F-455D-A88F-924F6948731C}"/>
              </a:ext>
            </a:extLst>
          </p:cNvPr>
          <p:cNvSpPr txBox="1"/>
          <p:nvPr/>
        </p:nvSpPr>
        <p:spPr>
          <a:xfrm>
            <a:off x="2283711" y="4729647"/>
            <a:ext cx="1671064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不熟悉前端框架</a:t>
            </a:r>
          </a:p>
        </p:txBody>
      </p:sp>
      <p:sp useBgFill="1">
        <p:nvSpPr>
          <p:cNvPr id="101" name="Freeform 6">
            <a:extLst>
              <a:ext uri="{FF2B5EF4-FFF2-40B4-BE49-F238E27FC236}">
                <a16:creationId xmlns:a16="http://schemas.microsoft.com/office/drawing/2014/main" id="{3DFB9831-BF5B-459B-994E-93AF4FA15D2E}"/>
              </a:ext>
            </a:extLst>
          </p:cNvPr>
          <p:cNvSpPr>
            <a:spLocks/>
          </p:cNvSpPr>
          <p:nvPr/>
        </p:nvSpPr>
        <p:spPr bwMode="auto">
          <a:xfrm rot="5400000">
            <a:off x="8594311" y="2578266"/>
            <a:ext cx="1456446" cy="1290972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ln w="12700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55B364F7-3A50-4459-9DBF-00B41701D840}"/>
              </a:ext>
            </a:extLst>
          </p:cNvPr>
          <p:cNvGrpSpPr/>
          <p:nvPr/>
        </p:nvGrpSpPr>
        <p:grpSpPr>
          <a:xfrm>
            <a:off x="8928896" y="2967171"/>
            <a:ext cx="787277" cy="498398"/>
            <a:chOff x="4752619" y="2746349"/>
            <a:chExt cx="787277" cy="498398"/>
          </a:xfrm>
        </p:grpSpPr>
        <p:sp>
          <p:nvSpPr>
            <p:cNvPr id="103" name="Freeform 379">
              <a:extLst>
                <a:ext uri="{FF2B5EF4-FFF2-40B4-BE49-F238E27FC236}">
                  <a16:creationId xmlns:a16="http://schemas.microsoft.com/office/drawing/2014/main" id="{6A06CA8C-5954-4BC7-8E8B-19F4B14C8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6426" y="2746349"/>
              <a:ext cx="558713" cy="498398"/>
            </a:xfrm>
            <a:custGeom>
              <a:avLst/>
              <a:gdLst>
                <a:gd name="T0" fmla="*/ 227 w 242"/>
                <a:gd name="T1" fmla="*/ 171 h 216"/>
                <a:gd name="T2" fmla="*/ 147 w 242"/>
                <a:gd name="T3" fmla="*/ 153 h 216"/>
                <a:gd name="T4" fmla="*/ 147 w 242"/>
                <a:gd name="T5" fmla="*/ 137 h 216"/>
                <a:gd name="T6" fmla="*/ 159 w 242"/>
                <a:gd name="T7" fmla="*/ 117 h 216"/>
                <a:gd name="T8" fmla="*/ 163 w 242"/>
                <a:gd name="T9" fmla="*/ 113 h 216"/>
                <a:gd name="T10" fmla="*/ 163 w 242"/>
                <a:gd name="T11" fmla="*/ 113 h 216"/>
                <a:gd name="T12" fmla="*/ 164 w 242"/>
                <a:gd name="T13" fmla="*/ 113 h 216"/>
                <a:gd name="T14" fmla="*/ 165 w 242"/>
                <a:gd name="T15" fmla="*/ 113 h 216"/>
                <a:gd name="T16" fmla="*/ 166 w 242"/>
                <a:gd name="T17" fmla="*/ 112 h 216"/>
                <a:gd name="T18" fmla="*/ 168 w 242"/>
                <a:gd name="T19" fmla="*/ 111 h 216"/>
                <a:gd name="T20" fmla="*/ 169 w 242"/>
                <a:gd name="T21" fmla="*/ 110 h 216"/>
                <a:gd name="T22" fmla="*/ 178 w 242"/>
                <a:gd name="T23" fmla="*/ 76 h 216"/>
                <a:gd name="T24" fmla="*/ 170 w 242"/>
                <a:gd name="T25" fmla="*/ 71 h 216"/>
                <a:gd name="T26" fmla="*/ 166 w 242"/>
                <a:gd name="T27" fmla="*/ 17 h 216"/>
                <a:gd name="T28" fmla="*/ 135 w 242"/>
                <a:gd name="T29" fmla="*/ 5 h 216"/>
                <a:gd name="T30" fmla="*/ 133 w 242"/>
                <a:gd name="T31" fmla="*/ 5 h 216"/>
                <a:gd name="T32" fmla="*/ 94 w 242"/>
                <a:gd name="T33" fmla="*/ 3 h 216"/>
                <a:gd name="T34" fmla="*/ 93 w 242"/>
                <a:gd name="T35" fmla="*/ 4 h 216"/>
                <a:gd name="T36" fmla="*/ 92 w 242"/>
                <a:gd name="T37" fmla="*/ 4 h 216"/>
                <a:gd name="T38" fmla="*/ 79 w 242"/>
                <a:gd name="T39" fmla="*/ 14 h 216"/>
                <a:gd name="T40" fmla="*/ 66 w 242"/>
                <a:gd name="T41" fmla="*/ 33 h 216"/>
                <a:gd name="T42" fmla="*/ 67 w 242"/>
                <a:gd name="T43" fmla="*/ 71 h 216"/>
                <a:gd name="T44" fmla="*/ 59 w 242"/>
                <a:gd name="T45" fmla="*/ 72 h 216"/>
                <a:gd name="T46" fmla="*/ 58 w 242"/>
                <a:gd name="T47" fmla="*/ 75 h 216"/>
                <a:gd name="T48" fmla="*/ 71 w 242"/>
                <a:gd name="T49" fmla="*/ 111 h 216"/>
                <a:gd name="T50" fmla="*/ 76 w 242"/>
                <a:gd name="T51" fmla="*/ 115 h 216"/>
                <a:gd name="T52" fmla="*/ 83 w 242"/>
                <a:gd name="T53" fmla="*/ 134 h 216"/>
                <a:gd name="T54" fmla="*/ 84 w 242"/>
                <a:gd name="T55" fmla="*/ 135 h 216"/>
                <a:gd name="T56" fmla="*/ 87 w 242"/>
                <a:gd name="T57" fmla="*/ 137 h 216"/>
                <a:gd name="T58" fmla="*/ 83 w 242"/>
                <a:gd name="T59" fmla="*/ 154 h 216"/>
                <a:gd name="T60" fmla="*/ 14 w 242"/>
                <a:gd name="T61" fmla="*/ 171 h 216"/>
                <a:gd name="T62" fmla="*/ 0 w 242"/>
                <a:gd name="T63" fmla="*/ 216 h 216"/>
                <a:gd name="T64" fmla="*/ 242 w 242"/>
                <a:gd name="T65" fmla="*/ 20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2" h="216">
                  <a:moveTo>
                    <a:pt x="240" y="189"/>
                  </a:moveTo>
                  <a:cubicBezTo>
                    <a:pt x="237" y="176"/>
                    <a:pt x="233" y="173"/>
                    <a:pt x="227" y="171"/>
                  </a:cubicBezTo>
                  <a:cubicBezTo>
                    <a:pt x="226" y="171"/>
                    <a:pt x="195" y="160"/>
                    <a:pt x="151" y="154"/>
                  </a:cubicBezTo>
                  <a:cubicBezTo>
                    <a:pt x="147" y="153"/>
                    <a:pt x="147" y="153"/>
                    <a:pt x="147" y="153"/>
                  </a:cubicBezTo>
                  <a:cubicBezTo>
                    <a:pt x="147" y="138"/>
                    <a:pt x="147" y="138"/>
                    <a:pt x="147" y="138"/>
                  </a:cubicBezTo>
                  <a:cubicBezTo>
                    <a:pt x="147" y="137"/>
                    <a:pt x="147" y="137"/>
                    <a:pt x="147" y="137"/>
                  </a:cubicBezTo>
                  <a:cubicBezTo>
                    <a:pt x="148" y="136"/>
                    <a:pt x="148" y="136"/>
                    <a:pt x="148" y="136"/>
                  </a:cubicBezTo>
                  <a:cubicBezTo>
                    <a:pt x="148" y="136"/>
                    <a:pt x="157" y="127"/>
                    <a:pt x="159" y="117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3"/>
                    <a:pt x="164" y="113"/>
                    <a:pt x="164" y="113"/>
                  </a:cubicBezTo>
                  <a:cubicBezTo>
                    <a:pt x="164" y="113"/>
                    <a:pt x="164" y="113"/>
                    <a:pt x="164" y="113"/>
                  </a:cubicBezTo>
                  <a:cubicBezTo>
                    <a:pt x="164" y="113"/>
                    <a:pt x="164" y="113"/>
                    <a:pt x="164" y="113"/>
                  </a:cubicBezTo>
                  <a:cubicBezTo>
                    <a:pt x="165" y="113"/>
                    <a:pt x="165" y="113"/>
                    <a:pt x="165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08"/>
                    <a:pt x="170" y="107"/>
                    <a:pt x="171" y="105"/>
                  </a:cubicBezTo>
                  <a:cubicBezTo>
                    <a:pt x="176" y="93"/>
                    <a:pt x="180" y="79"/>
                    <a:pt x="178" y="76"/>
                  </a:cubicBezTo>
                  <a:cubicBezTo>
                    <a:pt x="167" y="78"/>
                    <a:pt x="167" y="78"/>
                    <a:pt x="167" y="78"/>
                  </a:cubicBezTo>
                  <a:cubicBezTo>
                    <a:pt x="170" y="71"/>
                    <a:pt x="170" y="71"/>
                    <a:pt x="170" y="71"/>
                  </a:cubicBezTo>
                  <a:cubicBezTo>
                    <a:pt x="170" y="70"/>
                    <a:pt x="180" y="43"/>
                    <a:pt x="167" y="19"/>
                  </a:cubicBezTo>
                  <a:cubicBezTo>
                    <a:pt x="166" y="18"/>
                    <a:pt x="166" y="18"/>
                    <a:pt x="166" y="17"/>
                  </a:cubicBezTo>
                  <a:cubicBezTo>
                    <a:pt x="165" y="16"/>
                    <a:pt x="164" y="14"/>
                    <a:pt x="163" y="13"/>
                  </a:cubicBezTo>
                  <a:cubicBezTo>
                    <a:pt x="163" y="13"/>
                    <a:pt x="155" y="4"/>
                    <a:pt x="135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5"/>
                    <a:pt x="122" y="0"/>
                    <a:pt x="110" y="0"/>
                  </a:cubicBezTo>
                  <a:cubicBezTo>
                    <a:pt x="104" y="0"/>
                    <a:pt x="98" y="1"/>
                    <a:pt x="94" y="3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2" y="4"/>
                    <a:pt x="92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89" y="6"/>
                    <a:pt x="84" y="9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7" y="15"/>
                    <a:pt x="76" y="17"/>
                  </a:cubicBezTo>
                  <a:cubicBezTo>
                    <a:pt x="72" y="21"/>
                    <a:pt x="68" y="26"/>
                    <a:pt x="66" y="33"/>
                  </a:cubicBezTo>
                  <a:cubicBezTo>
                    <a:pt x="65" y="40"/>
                    <a:pt x="63" y="58"/>
                    <a:pt x="66" y="65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1" y="71"/>
                    <a:pt x="61" y="71"/>
                    <a:pt x="61" y="71"/>
                  </a:cubicBezTo>
                  <a:cubicBezTo>
                    <a:pt x="61" y="71"/>
                    <a:pt x="59" y="72"/>
                    <a:pt x="59" y="72"/>
                  </a:cubicBezTo>
                  <a:cubicBezTo>
                    <a:pt x="58" y="73"/>
                    <a:pt x="58" y="74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75"/>
                    <a:pt x="58" y="75"/>
                    <a:pt x="58" y="75"/>
                  </a:cubicBezTo>
                  <a:cubicBezTo>
                    <a:pt x="58" y="84"/>
                    <a:pt x="60" y="106"/>
                    <a:pt x="71" y="111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21"/>
                    <a:pt x="79" y="127"/>
                    <a:pt x="81" y="131"/>
                  </a:cubicBezTo>
                  <a:cubicBezTo>
                    <a:pt x="82" y="132"/>
                    <a:pt x="82" y="133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7" y="137"/>
                    <a:pt x="87" y="137"/>
                    <a:pt x="87" y="137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2" y="154"/>
                    <a:pt x="42" y="158"/>
                    <a:pt x="14" y="171"/>
                  </a:cubicBezTo>
                  <a:cubicBezTo>
                    <a:pt x="14" y="171"/>
                    <a:pt x="14" y="171"/>
                    <a:pt x="14" y="171"/>
                  </a:cubicBezTo>
                  <a:cubicBezTo>
                    <a:pt x="12" y="171"/>
                    <a:pt x="1" y="175"/>
                    <a:pt x="2" y="189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242" y="216"/>
                    <a:pt x="242" y="216"/>
                    <a:pt x="242" y="216"/>
                  </a:cubicBezTo>
                  <a:cubicBezTo>
                    <a:pt x="242" y="213"/>
                    <a:pt x="242" y="209"/>
                    <a:pt x="242" y="205"/>
                  </a:cubicBezTo>
                  <a:cubicBezTo>
                    <a:pt x="241" y="200"/>
                    <a:pt x="241" y="194"/>
                    <a:pt x="240" y="1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104" name="Freeform 380">
              <a:extLst>
                <a:ext uri="{FF2B5EF4-FFF2-40B4-BE49-F238E27FC236}">
                  <a16:creationId xmlns:a16="http://schemas.microsoft.com/office/drawing/2014/main" id="{7F046733-2148-4DD1-B086-D171E2E55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5144" y="2762221"/>
              <a:ext cx="304752" cy="457128"/>
            </a:xfrm>
            <a:custGeom>
              <a:avLst/>
              <a:gdLst>
                <a:gd name="T0" fmla="*/ 18 w 132"/>
                <a:gd name="T1" fmla="*/ 7 h 198"/>
                <a:gd name="T2" fmla="*/ 24 w 132"/>
                <a:gd name="T3" fmla="*/ 60 h 198"/>
                <a:gd name="T4" fmla="*/ 30 w 132"/>
                <a:gd name="T5" fmla="*/ 65 h 198"/>
                <a:gd name="T6" fmla="*/ 23 w 132"/>
                <a:gd name="T7" fmla="*/ 101 h 198"/>
                <a:gd name="T8" fmla="*/ 13 w 132"/>
                <a:gd name="T9" fmla="*/ 114 h 198"/>
                <a:gd name="T10" fmla="*/ 13 w 132"/>
                <a:gd name="T11" fmla="*/ 114 h 198"/>
                <a:gd name="T12" fmla="*/ 9 w 132"/>
                <a:gd name="T13" fmla="*/ 119 h 198"/>
                <a:gd name="T14" fmla="*/ 0 w 132"/>
                <a:gd name="T15" fmla="*/ 134 h 198"/>
                <a:gd name="T16" fmla="*/ 0 w 132"/>
                <a:gd name="T17" fmla="*/ 138 h 198"/>
                <a:gd name="T18" fmla="*/ 74 w 132"/>
                <a:gd name="T19" fmla="*/ 156 h 198"/>
                <a:gd name="T20" fmla="*/ 92 w 132"/>
                <a:gd name="T21" fmla="*/ 180 h 198"/>
                <a:gd name="T22" fmla="*/ 94 w 132"/>
                <a:gd name="T23" fmla="*/ 198 h 198"/>
                <a:gd name="T24" fmla="*/ 132 w 132"/>
                <a:gd name="T25" fmla="*/ 198 h 198"/>
                <a:gd name="T26" fmla="*/ 127 w 132"/>
                <a:gd name="T27" fmla="*/ 157 h 198"/>
                <a:gd name="T28" fmla="*/ 119 w 132"/>
                <a:gd name="T29" fmla="*/ 145 h 198"/>
                <a:gd name="T30" fmla="*/ 67 w 132"/>
                <a:gd name="T31" fmla="*/ 125 h 198"/>
                <a:gd name="T32" fmla="*/ 58 w 132"/>
                <a:gd name="T33" fmla="*/ 117 h 198"/>
                <a:gd name="T34" fmla="*/ 58 w 132"/>
                <a:gd name="T35" fmla="*/ 105 h 198"/>
                <a:gd name="T36" fmla="*/ 66 w 132"/>
                <a:gd name="T37" fmla="*/ 91 h 198"/>
                <a:gd name="T38" fmla="*/ 69 w 132"/>
                <a:gd name="T39" fmla="*/ 82 h 198"/>
                <a:gd name="T40" fmla="*/ 79 w 132"/>
                <a:gd name="T41" fmla="*/ 68 h 198"/>
                <a:gd name="T42" fmla="*/ 79 w 132"/>
                <a:gd name="T43" fmla="*/ 55 h 198"/>
                <a:gd name="T44" fmla="*/ 76 w 132"/>
                <a:gd name="T45" fmla="*/ 53 h 198"/>
                <a:gd name="T46" fmla="*/ 76 w 132"/>
                <a:gd name="T47" fmla="*/ 50 h 198"/>
                <a:gd name="T48" fmla="*/ 77 w 132"/>
                <a:gd name="T49" fmla="*/ 44 h 198"/>
                <a:gd name="T50" fmla="*/ 77 w 132"/>
                <a:gd name="T51" fmla="*/ 35 h 198"/>
                <a:gd name="T52" fmla="*/ 75 w 132"/>
                <a:gd name="T53" fmla="*/ 34 h 198"/>
                <a:gd name="T54" fmla="*/ 74 w 132"/>
                <a:gd name="T55" fmla="*/ 21 h 198"/>
                <a:gd name="T56" fmla="*/ 71 w 132"/>
                <a:gd name="T57" fmla="*/ 21 h 198"/>
                <a:gd name="T58" fmla="*/ 58 w 132"/>
                <a:gd name="T59" fmla="*/ 7 h 198"/>
                <a:gd name="T60" fmla="*/ 58 w 132"/>
                <a:gd name="T61" fmla="*/ 10 h 198"/>
                <a:gd name="T62" fmla="*/ 37 w 132"/>
                <a:gd name="T63" fmla="*/ 0 h 198"/>
                <a:gd name="T64" fmla="*/ 34 w 132"/>
                <a:gd name="T65" fmla="*/ 4 h 198"/>
                <a:gd name="T66" fmla="*/ 27 w 132"/>
                <a:gd name="T67" fmla="*/ 0 h 198"/>
                <a:gd name="T68" fmla="*/ 24 w 132"/>
                <a:gd name="T69" fmla="*/ 0 h 198"/>
                <a:gd name="T70" fmla="*/ 27 w 132"/>
                <a:gd name="T71" fmla="*/ 3 h 198"/>
                <a:gd name="T72" fmla="*/ 18 w 132"/>
                <a:gd name="T73" fmla="*/ 7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2" h="198">
                  <a:moveTo>
                    <a:pt x="18" y="7"/>
                  </a:moveTo>
                  <a:cubicBezTo>
                    <a:pt x="30" y="28"/>
                    <a:pt x="27" y="50"/>
                    <a:pt x="24" y="60"/>
                  </a:cubicBezTo>
                  <a:cubicBezTo>
                    <a:pt x="26" y="61"/>
                    <a:pt x="28" y="63"/>
                    <a:pt x="30" y="65"/>
                  </a:cubicBezTo>
                  <a:cubicBezTo>
                    <a:pt x="35" y="74"/>
                    <a:pt x="26" y="95"/>
                    <a:pt x="23" y="101"/>
                  </a:cubicBezTo>
                  <a:cubicBezTo>
                    <a:pt x="21" y="108"/>
                    <a:pt x="16" y="112"/>
                    <a:pt x="13" y="114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4"/>
                    <a:pt x="11" y="117"/>
                    <a:pt x="9" y="119"/>
                  </a:cubicBezTo>
                  <a:cubicBezTo>
                    <a:pt x="6" y="126"/>
                    <a:pt x="2" y="131"/>
                    <a:pt x="0" y="134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43" y="145"/>
                    <a:pt x="72" y="155"/>
                    <a:pt x="74" y="156"/>
                  </a:cubicBezTo>
                  <a:cubicBezTo>
                    <a:pt x="84" y="159"/>
                    <a:pt x="89" y="165"/>
                    <a:pt x="92" y="180"/>
                  </a:cubicBezTo>
                  <a:cubicBezTo>
                    <a:pt x="93" y="186"/>
                    <a:pt x="94" y="192"/>
                    <a:pt x="94" y="198"/>
                  </a:cubicBezTo>
                  <a:cubicBezTo>
                    <a:pt x="132" y="198"/>
                    <a:pt x="132" y="198"/>
                    <a:pt x="132" y="198"/>
                  </a:cubicBezTo>
                  <a:cubicBezTo>
                    <a:pt x="127" y="157"/>
                    <a:pt x="127" y="157"/>
                    <a:pt x="127" y="157"/>
                  </a:cubicBezTo>
                  <a:cubicBezTo>
                    <a:pt x="127" y="157"/>
                    <a:pt x="124" y="148"/>
                    <a:pt x="119" y="145"/>
                  </a:cubicBezTo>
                  <a:cubicBezTo>
                    <a:pt x="119" y="145"/>
                    <a:pt x="75" y="127"/>
                    <a:pt x="67" y="125"/>
                  </a:cubicBezTo>
                  <a:cubicBezTo>
                    <a:pt x="67" y="125"/>
                    <a:pt x="62" y="116"/>
                    <a:pt x="58" y="117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65" y="97"/>
                    <a:pt x="66" y="91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69" y="82"/>
                    <a:pt x="77" y="77"/>
                    <a:pt x="79" y="68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5"/>
                    <a:pt x="76" y="53"/>
                    <a:pt x="76" y="53"/>
                  </a:cubicBezTo>
                  <a:cubicBezTo>
                    <a:pt x="76" y="50"/>
                    <a:pt x="76" y="50"/>
                    <a:pt x="76" y="50"/>
                  </a:cubicBezTo>
                  <a:cubicBezTo>
                    <a:pt x="76" y="50"/>
                    <a:pt x="78" y="44"/>
                    <a:pt x="77" y="44"/>
                  </a:cubicBezTo>
                  <a:cubicBezTo>
                    <a:pt x="77" y="35"/>
                    <a:pt x="77" y="35"/>
                    <a:pt x="77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1" y="21"/>
                    <a:pt x="71" y="21"/>
                    <a:pt x="71" y="21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43" y="0"/>
                    <a:pt x="37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8" y="7"/>
                    <a:pt x="18" y="7"/>
                    <a:pt x="18" y="7"/>
                  </a:cubicBezTo>
                  <a:close/>
                </a:path>
              </a:pathLst>
            </a:custGeom>
            <a:solidFill>
              <a:schemeClr val="accent2">
                <a:alpha val="78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105" name="Freeform 381">
              <a:extLst>
                <a:ext uri="{FF2B5EF4-FFF2-40B4-BE49-F238E27FC236}">
                  <a16:creationId xmlns:a16="http://schemas.microsoft.com/office/drawing/2014/main" id="{CFE97800-1800-4C8D-BC0E-247156C7B13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2619" y="2762221"/>
              <a:ext cx="304752" cy="453955"/>
            </a:xfrm>
            <a:custGeom>
              <a:avLst/>
              <a:gdLst>
                <a:gd name="T0" fmla="*/ 48 w 133"/>
                <a:gd name="T1" fmla="*/ 182 h 197"/>
                <a:gd name="T2" fmla="*/ 66 w 133"/>
                <a:gd name="T3" fmla="*/ 156 h 197"/>
                <a:gd name="T4" fmla="*/ 133 w 133"/>
                <a:gd name="T5" fmla="*/ 138 h 197"/>
                <a:gd name="T6" fmla="*/ 133 w 133"/>
                <a:gd name="T7" fmla="*/ 135 h 197"/>
                <a:gd name="T8" fmla="*/ 123 w 133"/>
                <a:gd name="T9" fmla="*/ 112 h 197"/>
                <a:gd name="T10" fmla="*/ 123 w 133"/>
                <a:gd name="T11" fmla="*/ 112 h 197"/>
                <a:gd name="T12" fmla="*/ 105 w 133"/>
                <a:gd name="T13" fmla="*/ 69 h 197"/>
                <a:gd name="T14" fmla="*/ 107 w 133"/>
                <a:gd name="T15" fmla="*/ 60 h 197"/>
                <a:gd name="T16" fmla="*/ 111 w 133"/>
                <a:gd name="T17" fmla="*/ 57 h 197"/>
                <a:gd name="T18" fmla="*/ 112 w 133"/>
                <a:gd name="T19" fmla="*/ 24 h 197"/>
                <a:gd name="T20" fmla="*/ 112 w 133"/>
                <a:gd name="T21" fmla="*/ 23 h 197"/>
                <a:gd name="T22" fmla="*/ 120 w 133"/>
                <a:gd name="T23" fmla="*/ 9 h 197"/>
                <a:gd name="T24" fmla="*/ 83 w 133"/>
                <a:gd name="T25" fmla="*/ 8 h 197"/>
                <a:gd name="T26" fmla="*/ 57 w 133"/>
                <a:gd name="T27" fmla="*/ 36 h 197"/>
                <a:gd name="T28" fmla="*/ 56 w 133"/>
                <a:gd name="T29" fmla="*/ 39 h 197"/>
                <a:gd name="T30" fmla="*/ 30 w 133"/>
                <a:gd name="T31" fmla="*/ 111 h 197"/>
                <a:gd name="T32" fmla="*/ 31 w 133"/>
                <a:gd name="T33" fmla="*/ 119 h 197"/>
                <a:gd name="T34" fmla="*/ 71 w 133"/>
                <a:gd name="T35" fmla="*/ 124 h 197"/>
                <a:gd name="T36" fmla="*/ 75 w 133"/>
                <a:gd name="T37" fmla="*/ 128 h 197"/>
                <a:gd name="T38" fmla="*/ 75 w 133"/>
                <a:gd name="T39" fmla="*/ 136 h 197"/>
                <a:gd name="T40" fmla="*/ 15 w 133"/>
                <a:gd name="T41" fmla="*/ 151 h 197"/>
                <a:gd name="T42" fmla="*/ 2 w 133"/>
                <a:gd name="T43" fmla="*/ 170 h 197"/>
                <a:gd name="T44" fmla="*/ 0 w 133"/>
                <a:gd name="T45" fmla="*/ 197 h 197"/>
                <a:gd name="T46" fmla="*/ 47 w 133"/>
                <a:gd name="T47" fmla="*/ 197 h 197"/>
                <a:gd name="T48" fmla="*/ 48 w 133"/>
                <a:gd name="T49" fmla="*/ 182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3" h="197">
                  <a:moveTo>
                    <a:pt x="48" y="182"/>
                  </a:moveTo>
                  <a:cubicBezTo>
                    <a:pt x="48" y="165"/>
                    <a:pt x="59" y="157"/>
                    <a:pt x="66" y="156"/>
                  </a:cubicBezTo>
                  <a:cubicBezTo>
                    <a:pt x="90" y="145"/>
                    <a:pt x="122" y="140"/>
                    <a:pt x="133" y="138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27" y="129"/>
                    <a:pt x="124" y="118"/>
                    <a:pt x="123" y="112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05" y="104"/>
                    <a:pt x="105" y="73"/>
                    <a:pt x="105" y="69"/>
                  </a:cubicBezTo>
                  <a:cubicBezTo>
                    <a:pt x="104" y="64"/>
                    <a:pt x="106" y="61"/>
                    <a:pt x="107" y="60"/>
                  </a:cubicBezTo>
                  <a:cubicBezTo>
                    <a:pt x="108" y="58"/>
                    <a:pt x="110" y="57"/>
                    <a:pt x="111" y="57"/>
                  </a:cubicBezTo>
                  <a:cubicBezTo>
                    <a:pt x="110" y="45"/>
                    <a:pt x="112" y="27"/>
                    <a:pt x="112" y="24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4" y="18"/>
                    <a:pt x="117" y="13"/>
                    <a:pt x="120" y="9"/>
                  </a:cubicBezTo>
                  <a:cubicBezTo>
                    <a:pt x="119" y="9"/>
                    <a:pt x="99" y="0"/>
                    <a:pt x="83" y="8"/>
                  </a:cubicBezTo>
                  <a:cubicBezTo>
                    <a:pt x="83" y="8"/>
                    <a:pt x="63" y="16"/>
                    <a:pt x="57" y="36"/>
                  </a:cubicBezTo>
                  <a:cubicBezTo>
                    <a:pt x="57" y="36"/>
                    <a:pt x="57" y="37"/>
                    <a:pt x="56" y="39"/>
                  </a:cubicBezTo>
                  <a:cubicBezTo>
                    <a:pt x="54" y="52"/>
                    <a:pt x="46" y="100"/>
                    <a:pt x="30" y="111"/>
                  </a:cubicBezTo>
                  <a:cubicBezTo>
                    <a:pt x="30" y="111"/>
                    <a:pt x="26" y="113"/>
                    <a:pt x="31" y="119"/>
                  </a:cubicBezTo>
                  <a:cubicBezTo>
                    <a:pt x="31" y="119"/>
                    <a:pt x="46" y="134"/>
                    <a:pt x="71" y="124"/>
                  </a:cubicBezTo>
                  <a:cubicBezTo>
                    <a:pt x="72" y="126"/>
                    <a:pt x="73" y="127"/>
                    <a:pt x="75" y="128"/>
                  </a:cubicBezTo>
                  <a:cubicBezTo>
                    <a:pt x="75" y="136"/>
                    <a:pt x="75" y="136"/>
                    <a:pt x="75" y="136"/>
                  </a:cubicBezTo>
                  <a:cubicBezTo>
                    <a:pt x="75" y="136"/>
                    <a:pt x="40" y="140"/>
                    <a:pt x="15" y="151"/>
                  </a:cubicBezTo>
                  <a:cubicBezTo>
                    <a:pt x="15" y="151"/>
                    <a:pt x="1" y="155"/>
                    <a:pt x="2" y="170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47" y="197"/>
                    <a:pt x="47" y="197"/>
                    <a:pt x="47" y="197"/>
                  </a:cubicBezTo>
                  <a:lnTo>
                    <a:pt x="48" y="182"/>
                  </a:lnTo>
                  <a:close/>
                </a:path>
              </a:pathLst>
            </a:custGeom>
            <a:solidFill>
              <a:schemeClr val="accent2">
                <a:alpha val="6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</p:grpSp>
      <p:sp>
        <p:nvSpPr>
          <p:cNvPr id="106" name="文本框 105">
            <a:extLst>
              <a:ext uri="{FF2B5EF4-FFF2-40B4-BE49-F238E27FC236}">
                <a16:creationId xmlns:a16="http://schemas.microsoft.com/office/drawing/2014/main" id="{CBF3D247-6BF3-4700-A8EA-B1F50EE0C083}"/>
              </a:ext>
            </a:extLst>
          </p:cNvPr>
          <p:cNvSpPr txBox="1"/>
          <p:nvPr/>
        </p:nvSpPr>
        <p:spPr>
          <a:xfrm>
            <a:off x="8665597" y="4147153"/>
            <a:ext cx="131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  <a:endParaRPr lang="zh-CN" altLang="en-US" sz="16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4DEE40D4-BF81-48EF-9218-70D573B7DD63}"/>
              </a:ext>
            </a:extLst>
          </p:cNvPr>
          <p:cNvSpPr txBox="1"/>
          <p:nvPr/>
        </p:nvSpPr>
        <p:spPr>
          <a:xfrm>
            <a:off x="5483704" y="4747124"/>
            <a:ext cx="1671064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前后端链接没有经验，从零开始；对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协议不熟悉</a:t>
            </a:r>
          </a:p>
        </p:txBody>
      </p:sp>
      <p:sp>
        <p:nvSpPr>
          <p:cNvPr id="108" name="Freeform 6">
            <a:extLst>
              <a:ext uri="{FF2B5EF4-FFF2-40B4-BE49-F238E27FC236}">
                <a16:creationId xmlns:a16="http://schemas.microsoft.com/office/drawing/2014/main" id="{C80DE46C-7F51-41CE-8E20-99FDC2120874}"/>
              </a:ext>
            </a:extLst>
          </p:cNvPr>
          <p:cNvSpPr>
            <a:spLocks/>
          </p:cNvSpPr>
          <p:nvPr/>
        </p:nvSpPr>
        <p:spPr bwMode="auto">
          <a:xfrm rot="5400000">
            <a:off x="2391020" y="2560788"/>
            <a:ext cx="1456446" cy="1290972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B4CB951A-FD2E-47BD-8ECD-6E2DD2998DFC}"/>
              </a:ext>
            </a:extLst>
          </p:cNvPr>
          <p:cNvGrpSpPr/>
          <p:nvPr/>
        </p:nvGrpSpPr>
        <p:grpSpPr>
          <a:xfrm>
            <a:off x="2954169" y="2916361"/>
            <a:ext cx="330149" cy="565062"/>
            <a:chOff x="8494403" y="2713017"/>
            <a:chExt cx="330149" cy="565062"/>
          </a:xfrm>
        </p:grpSpPr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C0908E5D-D347-4A0B-A640-F3EB75B44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2022" y="2713017"/>
              <a:ext cx="231740" cy="384116"/>
            </a:xfrm>
            <a:custGeom>
              <a:avLst/>
              <a:gdLst>
                <a:gd name="T0" fmla="*/ 0 w 101"/>
                <a:gd name="T1" fmla="*/ 121 h 167"/>
                <a:gd name="T2" fmla="*/ 50 w 101"/>
                <a:gd name="T3" fmla="*/ 167 h 167"/>
                <a:gd name="T4" fmla="*/ 101 w 101"/>
                <a:gd name="T5" fmla="*/ 121 h 167"/>
                <a:gd name="T6" fmla="*/ 101 w 101"/>
                <a:gd name="T7" fmla="*/ 46 h 167"/>
                <a:gd name="T8" fmla="*/ 50 w 101"/>
                <a:gd name="T9" fmla="*/ 0 h 167"/>
                <a:gd name="T10" fmla="*/ 0 w 101"/>
                <a:gd name="T11" fmla="*/ 46 h 167"/>
                <a:gd name="T12" fmla="*/ 0 w 101"/>
                <a:gd name="T13" fmla="*/ 48 h 167"/>
                <a:gd name="T14" fmla="*/ 0 w 101"/>
                <a:gd name="T15" fmla="*/ 118 h 167"/>
                <a:gd name="T16" fmla="*/ 0 w 101"/>
                <a:gd name="T17" fmla="*/ 121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167">
                  <a:moveTo>
                    <a:pt x="0" y="121"/>
                  </a:moveTo>
                  <a:cubicBezTo>
                    <a:pt x="0" y="147"/>
                    <a:pt x="22" y="167"/>
                    <a:pt x="50" y="167"/>
                  </a:cubicBezTo>
                  <a:cubicBezTo>
                    <a:pt x="78" y="167"/>
                    <a:pt x="101" y="147"/>
                    <a:pt x="101" y="121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101" y="20"/>
                    <a:pt x="78" y="0"/>
                    <a:pt x="50" y="0"/>
                  </a:cubicBezTo>
                  <a:cubicBezTo>
                    <a:pt x="22" y="0"/>
                    <a:pt x="0" y="20"/>
                    <a:pt x="0" y="46"/>
                  </a:cubicBezTo>
                  <a:cubicBezTo>
                    <a:pt x="0" y="47"/>
                    <a:pt x="0" y="47"/>
                    <a:pt x="0" y="4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9"/>
                    <a:pt x="0" y="120"/>
                    <a:pt x="0" y="1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5E0C82D1-F2FE-44E4-87DE-DC8FE57E6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403" y="2884440"/>
              <a:ext cx="330149" cy="393639"/>
            </a:xfrm>
            <a:custGeom>
              <a:avLst/>
              <a:gdLst>
                <a:gd name="T0" fmla="*/ 131 w 144"/>
                <a:gd name="T1" fmla="*/ 0 h 171"/>
                <a:gd name="T2" fmla="*/ 131 w 144"/>
                <a:gd name="T3" fmla="*/ 41 h 171"/>
                <a:gd name="T4" fmla="*/ 72 w 144"/>
                <a:gd name="T5" fmla="*/ 101 h 171"/>
                <a:gd name="T6" fmla="*/ 12 w 144"/>
                <a:gd name="T7" fmla="*/ 41 h 171"/>
                <a:gd name="T8" fmla="*/ 12 w 144"/>
                <a:gd name="T9" fmla="*/ 0 h 171"/>
                <a:gd name="T10" fmla="*/ 0 w 144"/>
                <a:gd name="T11" fmla="*/ 0 h 171"/>
                <a:gd name="T12" fmla="*/ 0 w 144"/>
                <a:gd name="T13" fmla="*/ 44 h 171"/>
                <a:gd name="T14" fmla="*/ 0 w 144"/>
                <a:gd name="T15" fmla="*/ 44 h 171"/>
                <a:gd name="T16" fmla="*/ 64 w 144"/>
                <a:gd name="T17" fmla="*/ 113 h 171"/>
                <a:gd name="T18" fmla="*/ 64 w 144"/>
                <a:gd name="T19" fmla="*/ 159 h 171"/>
                <a:gd name="T20" fmla="*/ 16 w 144"/>
                <a:gd name="T21" fmla="*/ 159 h 171"/>
                <a:gd name="T22" fmla="*/ 16 w 144"/>
                <a:gd name="T23" fmla="*/ 171 h 171"/>
                <a:gd name="T24" fmla="*/ 127 w 144"/>
                <a:gd name="T25" fmla="*/ 171 h 171"/>
                <a:gd name="T26" fmla="*/ 127 w 144"/>
                <a:gd name="T27" fmla="*/ 159 h 171"/>
                <a:gd name="T28" fmla="*/ 77 w 144"/>
                <a:gd name="T29" fmla="*/ 159 h 171"/>
                <a:gd name="T30" fmla="*/ 77 w 144"/>
                <a:gd name="T31" fmla="*/ 113 h 171"/>
                <a:gd name="T32" fmla="*/ 144 w 144"/>
                <a:gd name="T33" fmla="*/ 44 h 171"/>
                <a:gd name="T34" fmla="*/ 144 w 144"/>
                <a:gd name="T35" fmla="*/ 44 h 171"/>
                <a:gd name="T36" fmla="*/ 144 w 144"/>
                <a:gd name="T37" fmla="*/ 0 h 171"/>
                <a:gd name="T38" fmla="*/ 131 w 144"/>
                <a:gd name="T3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4" h="171">
                  <a:moveTo>
                    <a:pt x="131" y="0"/>
                  </a:moveTo>
                  <a:cubicBezTo>
                    <a:pt x="131" y="41"/>
                    <a:pt x="131" y="41"/>
                    <a:pt x="131" y="41"/>
                  </a:cubicBezTo>
                  <a:cubicBezTo>
                    <a:pt x="131" y="74"/>
                    <a:pt x="105" y="101"/>
                    <a:pt x="72" y="101"/>
                  </a:cubicBezTo>
                  <a:cubicBezTo>
                    <a:pt x="39" y="101"/>
                    <a:pt x="12" y="74"/>
                    <a:pt x="12" y="4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80"/>
                    <a:pt x="29" y="109"/>
                    <a:pt x="64" y="113"/>
                  </a:cubicBezTo>
                  <a:cubicBezTo>
                    <a:pt x="64" y="159"/>
                    <a:pt x="64" y="159"/>
                    <a:pt x="64" y="159"/>
                  </a:cubicBezTo>
                  <a:cubicBezTo>
                    <a:pt x="16" y="159"/>
                    <a:pt x="16" y="159"/>
                    <a:pt x="16" y="159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77" y="159"/>
                    <a:pt x="77" y="159"/>
                    <a:pt x="77" y="159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113" y="111"/>
                    <a:pt x="143" y="81"/>
                    <a:pt x="144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4" y="0"/>
                    <a:pt x="144" y="0"/>
                    <a:pt x="144" y="0"/>
                  </a:cubicBezTo>
                  <a:lnTo>
                    <a:pt x="131" y="0"/>
                  </a:lnTo>
                  <a:close/>
                </a:path>
              </a:pathLst>
            </a:custGeom>
            <a:solidFill>
              <a:schemeClr val="accent4">
                <a:alpha val="6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</p:grpSp>
      <p:sp>
        <p:nvSpPr>
          <p:cNvPr id="112" name="文本框 111">
            <a:extLst>
              <a:ext uri="{FF2B5EF4-FFF2-40B4-BE49-F238E27FC236}">
                <a16:creationId xmlns:a16="http://schemas.microsoft.com/office/drawing/2014/main" id="{9B865558-5931-48B8-B49A-90E049E28977}"/>
              </a:ext>
            </a:extLst>
          </p:cNvPr>
          <p:cNvSpPr txBox="1"/>
          <p:nvPr/>
        </p:nvSpPr>
        <p:spPr>
          <a:xfrm>
            <a:off x="2684312" y="4135733"/>
            <a:ext cx="869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endParaRPr lang="zh-CN" altLang="en-US" sz="16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5C55B44A-A539-4183-A852-09456ED24790}"/>
              </a:ext>
            </a:extLst>
          </p:cNvPr>
          <p:cNvSpPr txBox="1"/>
          <p:nvPr/>
        </p:nvSpPr>
        <p:spPr>
          <a:xfrm>
            <a:off x="8487002" y="4752182"/>
            <a:ext cx="1671064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自主学习</a:t>
            </a: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Sqlite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</a:p>
        </p:txBody>
      </p:sp>
    </p:spTree>
    <p:extLst>
      <p:ext uri="{BB962C8B-B14F-4D97-AF65-F5344CB8AC3E}">
        <p14:creationId xmlns:p14="http://schemas.microsoft.com/office/powerpoint/2010/main" val="315624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6942 0.38125 L 0 0 E" pathEditMode="relative" ptsTypes="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5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  <p:from x="215527" y="215527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10800000" to="0">
                                      <p:cBhvr>
                                        <p:cTn id="13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8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25E-6 3.33333E-6 L 0.01341 -0.05047 " pathEditMode="relative" rAng="0" ptsTypes="AA">
                                      <p:cBhvr>
                                        <p:cTn id="20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4" y="-25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08333E-7 -1.85185E-6 L -0.01654 0.0706 " pathEditMode="relative" rAng="0" ptsTypes="AA">
                                      <p:cBhvr>
                                        <p:cTn id="27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" y="3519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2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5E-6 2.22222E-6 L -0.01029 -0.03843 " pathEditMode="relative" rAng="0" ptsTypes="AA">
                                      <p:cBhvr>
                                        <p:cTn id="34" dur="75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1" y="-192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3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25365 0.05255 L -0.17279 -4.07407E-6 L 1.875E-6 -4.07407E-6 " pathEditMode="relative" ptsTypes="AAA">
                                      <p:cBhvr>
                                        <p:cTn id="52" dur="1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0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26745 0.05255 L 0.18216 3.7037E-7 L -2.08333E-6 3.7037E-7 " pathEditMode="relative" rAng="0" ptsTypes="AAA">
                                      <p:cBhvr>
                                        <p:cTn id="59" dur="1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72" y="-263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75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75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0" dur="7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4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75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4" dur="75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7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7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75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2" grpId="3" animBg="1"/>
      <p:bldP spid="2" grpId="4" animBg="1"/>
      <p:bldP spid="3" grpId="0"/>
      <p:bldP spid="4" grpId="0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93" grpId="0" animBg="1"/>
      <p:bldP spid="94" grpId="0" animBg="1"/>
      <p:bldP spid="94" grpId="1" animBg="1"/>
      <p:bldP spid="99" grpId="0"/>
      <p:bldP spid="100" grpId="0"/>
      <p:bldP spid="101" grpId="0" animBg="1"/>
      <p:bldP spid="106" grpId="0"/>
      <p:bldP spid="107" grpId="0"/>
      <p:bldP spid="108" grpId="0" animBg="1"/>
      <p:bldP spid="108" grpId="1" animBg="1"/>
      <p:bldP spid="112" grpId="0"/>
      <p:bldP spid="1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4592863" y="1629571"/>
            <a:ext cx="30062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任务量百分比</a:t>
            </a:r>
          </a:p>
        </p:txBody>
      </p:sp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3643908908"/>
              </p:ext>
            </p:extLst>
          </p:nvPr>
        </p:nvGraphicFramePr>
        <p:xfrm>
          <a:off x="3661615" y="2356863"/>
          <a:ext cx="4833824" cy="3378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3336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Graphic spid="13" grpId="0" uiExpand="1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任意多边形 115"/>
          <p:cNvSpPr/>
          <p:nvPr/>
        </p:nvSpPr>
        <p:spPr>
          <a:xfrm>
            <a:off x="2082411" y="4144153"/>
            <a:ext cx="19453107" cy="1437342"/>
          </a:xfrm>
          <a:custGeom>
            <a:avLst/>
            <a:gdLst>
              <a:gd name="connsiteX0" fmla="*/ 1703380 w 19453107"/>
              <a:gd name="connsiteY0" fmla="*/ 359916 h 2636250"/>
              <a:gd name="connsiteX1" fmla="*/ 2998780 w 19453107"/>
              <a:gd name="connsiteY1" fmla="*/ 112266 h 2636250"/>
              <a:gd name="connsiteX2" fmla="*/ 4275130 w 19453107"/>
              <a:gd name="connsiteY2" fmla="*/ 302766 h 2636250"/>
              <a:gd name="connsiteX3" fmla="*/ 6122980 w 19453107"/>
              <a:gd name="connsiteY3" fmla="*/ 55116 h 2636250"/>
              <a:gd name="connsiteX4" fmla="*/ 7723180 w 19453107"/>
              <a:gd name="connsiteY4" fmla="*/ 417066 h 2636250"/>
              <a:gd name="connsiteX5" fmla="*/ 9628180 w 19453107"/>
              <a:gd name="connsiteY5" fmla="*/ 150366 h 2636250"/>
              <a:gd name="connsiteX6" fmla="*/ 11514130 w 19453107"/>
              <a:gd name="connsiteY6" fmla="*/ 417066 h 2636250"/>
              <a:gd name="connsiteX7" fmla="*/ 13533430 w 19453107"/>
              <a:gd name="connsiteY7" fmla="*/ 112266 h 2636250"/>
              <a:gd name="connsiteX8" fmla="*/ 15381280 w 19453107"/>
              <a:gd name="connsiteY8" fmla="*/ 493266 h 2636250"/>
              <a:gd name="connsiteX9" fmla="*/ 17743480 w 19453107"/>
              <a:gd name="connsiteY9" fmla="*/ 207516 h 2636250"/>
              <a:gd name="connsiteX10" fmla="*/ 18162580 w 19453107"/>
              <a:gd name="connsiteY10" fmla="*/ 150366 h 2636250"/>
              <a:gd name="connsiteX11" fmla="*/ 18181630 w 19453107"/>
              <a:gd name="connsiteY11" fmla="*/ 2264916 h 2636250"/>
              <a:gd name="connsiteX12" fmla="*/ 1150930 w 19453107"/>
              <a:gd name="connsiteY12" fmla="*/ 2455416 h 2636250"/>
              <a:gd name="connsiteX13" fmla="*/ 1703380 w 19453107"/>
              <a:gd name="connsiteY13" fmla="*/ 359916 h 263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453107" h="2636250">
                <a:moveTo>
                  <a:pt x="1703380" y="359916"/>
                </a:moveTo>
                <a:cubicBezTo>
                  <a:pt x="2011355" y="-30609"/>
                  <a:pt x="2570155" y="121791"/>
                  <a:pt x="2998780" y="112266"/>
                </a:cubicBezTo>
                <a:cubicBezTo>
                  <a:pt x="3427405" y="102741"/>
                  <a:pt x="3754430" y="312291"/>
                  <a:pt x="4275130" y="302766"/>
                </a:cubicBezTo>
                <a:cubicBezTo>
                  <a:pt x="4795830" y="293241"/>
                  <a:pt x="5548305" y="36066"/>
                  <a:pt x="6122980" y="55116"/>
                </a:cubicBezTo>
                <a:cubicBezTo>
                  <a:pt x="6697655" y="74166"/>
                  <a:pt x="7138980" y="401191"/>
                  <a:pt x="7723180" y="417066"/>
                </a:cubicBezTo>
                <a:cubicBezTo>
                  <a:pt x="8307380" y="432941"/>
                  <a:pt x="8996355" y="150366"/>
                  <a:pt x="9628180" y="150366"/>
                </a:cubicBezTo>
                <a:cubicBezTo>
                  <a:pt x="10260005" y="150366"/>
                  <a:pt x="10863255" y="423416"/>
                  <a:pt x="11514130" y="417066"/>
                </a:cubicBezTo>
                <a:cubicBezTo>
                  <a:pt x="12165005" y="410716"/>
                  <a:pt x="12888905" y="99566"/>
                  <a:pt x="13533430" y="112266"/>
                </a:cubicBezTo>
                <a:cubicBezTo>
                  <a:pt x="14177955" y="124966"/>
                  <a:pt x="14679605" y="477391"/>
                  <a:pt x="15381280" y="493266"/>
                </a:cubicBezTo>
                <a:cubicBezTo>
                  <a:pt x="16082955" y="509141"/>
                  <a:pt x="17279930" y="264666"/>
                  <a:pt x="17743480" y="207516"/>
                </a:cubicBezTo>
                <a:cubicBezTo>
                  <a:pt x="18207030" y="150366"/>
                  <a:pt x="18089555" y="-192534"/>
                  <a:pt x="18162580" y="150366"/>
                </a:cubicBezTo>
                <a:cubicBezTo>
                  <a:pt x="18235605" y="493266"/>
                  <a:pt x="21016905" y="1880741"/>
                  <a:pt x="18181630" y="2264916"/>
                </a:cubicBezTo>
                <a:cubicBezTo>
                  <a:pt x="15346355" y="2649091"/>
                  <a:pt x="3897305" y="2772916"/>
                  <a:pt x="1150930" y="2455416"/>
                </a:cubicBezTo>
                <a:cubicBezTo>
                  <a:pt x="-1595445" y="2137916"/>
                  <a:pt x="1395405" y="750441"/>
                  <a:pt x="1703380" y="359916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7" name="任意多边形 116"/>
          <p:cNvSpPr/>
          <p:nvPr/>
        </p:nvSpPr>
        <p:spPr>
          <a:xfrm>
            <a:off x="0" y="7465"/>
            <a:ext cx="12192000" cy="6858000"/>
          </a:xfrm>
          <a:custGeom>
            <a:avLst/>
            <a:gdLst>
              <a:gd name="connsiteX0" fmla="*/ 6103839 w 12192000"/>
              <a:gd name="connsiteY0" fmla="*/ 1370545 h 6858000"/>
              <a:gd name="connsiteX1" fmla="*/ 5937176 w 12192000"/>
              <a:gd name="connsiteY1" fmla="*/ 1410344 h 6858000"/>
              <a:gd name="connsiteX2" fmla="*/ 4429961 w 12192000"/>
              <a:gd name="connsiteY2" fmla="*/ 2278682 h 6858000"/>
              <a:gd name="connsiteX3" fmla="*/ 4260882 w 12192000"/>
              <a:gd name="connsiteY3" fmla="*/ 2568128 h 6858000"/>
              <a:gd name="connsiteX4" fmla="*/ 4260882 w 12192000"/>
              <a:gd name="connsiteY4" fmla="*/ 4304803 h 6858000"/>
              <a:gd name="connsiteX5" fmla="*/ 4429961 w 12192000"/>
              <a:gd name="connsiteY5" fmla="*/ 4594249 h 6858000"/>
              <a:gd name="connsiteX6" fmla="*/ 5937176 w 12192000"/>
              <a:gd name="connsiteY6" fmla="*/ 5462586 h 6858000"/>
              <a:gd name="connsiteX7" fmla="*/ 6270502 w 12192000"/>
              <a:gd name="connsiteY7" fmla="*/ 5462586 h 6858000"/>
              <a:gd name="connsiteX8" fmla="*/ 7777718 w 12192000"/>
              <a:gd name="connsiteY8" fmla="*/ 4594249 h 6858000"/>
              <a:gd name="connsiteX9" fmla="*/ 7946796 w 12192000"/>
              <a:gd name="connsiteY9" fmla="*/ 4304803 h 6858000"/>
              <a:gd name="connsiteX10" fmla="*/ 7946796 w 12192000"/>
              <a:gd name="connsiteY10" fmla="*/ 2568128 h 6858000"/>
              <a:gd name="connsiteX11" fmla="*/ 7777718 w 12192000"/>
              <a:gd name="connsiteY11" fmla="*/ 2278682 h 6858000"/>
              <a:gd name="connsiteX12" fmla="*/ 6270502 w 12192000"/>
              <a:gd name="connsiteY12" fmla="*/ 1410344 h 6858000"/>
              <a:gd name="connsiteX13" fmla="*/ 6103839 w 12192000"/>
              <a:gd name="connsiteY13" fmla="*/ 1370545 h 6858000"/>
              <a:gd name="connsiteX14" fmla="*/ 0 w 12192000"/>
              <a:gd name="connsiteY14" fmla="*/ 0 h 6858000"/>
              <a:gd name="connsiteX15" fmla="*/ 12192000 w 12192000"/>
              <a:gd name="connsiteY15" fmla="*/ 0 h 6858000"/>
              <a:gd name="connsiteX16" fmla="*/ 12192000 w 12192000"/>
              <a:gd name="connsiteY16" fmla="*/ 6858000 h 6858000"/>
              <a:gd name="connsiteX17" fmla="*/ 0 w 12192000"/>
              <a:gd name="connsiteY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0" h="6858000">
                <a:moveTo>
                  <a:pt x="6103839" y="1370545"/>
                </a:moveTo>
                <a:cubicBezTo>
                  <a:pt x="6043454" y="1370545"/>
                  <a:pt x="5983069" y="1383812"/>
                  <a:pt x="5937176" y="1410344"/>
                </a:cubicBezTo>
                <a:cubicBezTo>
                  <a:pt x="5937176" y="1410344"/>
                  <a:pt x="5937176" y="1410344"/>
                  <a:pt x="4429961" y="2278682"/>
                </a:cubicBezTo>
                <a:cubicBezTo>
                  <a:pt x="4338175" y="2331747"/>
                  <a:pt x="4260882" y="2461998"/>
                  <a:pt x="4260882" y="2568128"/>
                </a:cubicBezTo>
                <a:lnTo>
                  <a:pt x="4260882" y="4304803"/>
                </a:lnTo>
                <a:cubicBezTo>
                  <a:pt x="4260882" y="4410933"/>
                  <a:pt x="4338175" y="4541183"/>
                  <a:pt x="4429961" y="4594249"/>
                </a:cubicBezTo>
                <a:cubicBezTo>
                  <a:pt x="4429961" y="4594249"/>
                  <a:pt x="4429961" y="4594249"/>
                  <a:pt x="5937176" y="5462586"/>
                </a:cubicBezTo>
                <a:cubicBezTo>
                  <a:pt x="6028962" y="5515651"/>
                  <a:pt x="6178717" y="5515651"/>
                  <a:pt x="6270502" y="5462586"/>
                </a:cubicBezTo>
                <a:cubicBezTo>
                  <a:pt x="6270502" y="5462586"/>
                  <a:pt x="6270502" y="5462586"/>
                  <a:pt x="7777718" y="4594249"/>
                </a:cubicBezTo>
                <a:cubicBezTo>
                  <a:pt x="7869503" y="4541183"/>
                  <a:pt x="7946796" y="4410933"/>
                  <a:pt x="7946796" y="4304803"/>
                </a:cubicBezTo>
                <a:cubicBezTo>
                  <a:pt x="7946796" y="4304803"/>
                  <a:pt x="7946796" y="4304803"/>
                  <a:pt x="7946796" y="2568128"/>
                </a:cubicBezTo>
                <a:cubicBezTo>
                  <a:pt x="7946796" y="2461998"/>
                  <a:pt x="7869503" y="2331747"/>
                  <a:pt x="7777718" y="2278682"/>
                </a:cubicBezTo>
                <a:cubicBezTo>
                  <a:pt x="7777718" y="2278682"/>
                  <a:pt x="7777718" y="2278682"/>
                  <a:pt x="6270502" y="1410344"/>
                </a:cubicBezTo>
                <a:cubicBezTo>
                  <a:pt x="6224609" y="1383812"/>
                  <a:pt x="6164224" y="1370545"/>
                  <a:pt x="6103839" y="137054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5400000">
            <a:off x="4024653" y="1593508"/>
            <a:ext cx="4158372" cy="3685914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0">
                  <a:schemeClr val="accent1">
                    <a:alpha val="20000"/>
                  </a:schemeClr>
                </a:gs>
                <a:gs pos="66960">
                  <a:schemeClr val="accent3">
                    <a:alpha val="20000"/>
                  </a:schemeClr>
                </a:gs>
                <a:gs pos="33000">
                  <a:schemeClr val="accent2">
                    <a:alpha val="20000"/>
                  </a:schemeClr>
                </a:gs>
                <a:gs pos="100000">
                  <a:schemeClr val="accent4">
                    <a:alpha val="20000"/>
                  </a:schemeClr>
                </a:gs>
              </a:gsLst>
              <a:lin ang="5400000" scaled="1"/>
            </a:gradFill>
            <a:prstDash val="dash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9" name="Freeform 6"/>
          <p:cNvSpPr>
            <a:spLocks/>
          </p:cNvSpPr>
          <p:nvPr/>
        </p:nvSpPr>
        <p:spPr bwMode="auto">
          <a:xfrm rot="5400000">
            <a:off x="3908879" y="1490190"/>
            <a:ext cx="4371066" cy="387444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0" name="Freeform 6"/>
          <p:cNvSpPr>
            <a:spLocks/>
          </p:cNvSpPr>
          <p:nvPr/>
        </p:nvSpPr>
        <p:spPr bwMode="auto">
          <a:xfrm rot="2040000">
            <a:off x="8874907" y="3427414"/>
            <a:ext cx="220513" cy="195459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1" name="Freeform 6"/>
          <p:cNvSpPr>
            <a:spLocks/>
          </p:cNvSpPr>
          <p:nvPr/>
        </p:nvSpPr>
        <p:spPr bwMode="auto">
          <a:xfrm rot="2040000">
            <a:off x="3144176" y="5294140"/>
            <a:ext cx="359672" cy="31880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2" name="Freeform 6"/>
          <p:cNvSpPr>
            <a:spLocks/>
          </p:cNvSpPr>
          <p:nvPr/>
        </p:nvSpPr>
        <p:spPr bwMode="auto">
          <a:xfrm rot="420000">
            <a:off x="2094953" y="2974781"/>
            <a:ext cx="249415" cy="22107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3" name="Freeform 6"/>
          <p:cNvSpPr>
            <a:spLocks/>
          </p:cNvSpPr>
          <p:nvPr/>
        </p:nvSpPr>
        <p:spPr bwMode="auto">
          <a:xfrm rot="660000">
            <a:off x="7181532" y="968940"/>
            <a:ext cx="304371" cy="269789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4" name="Freeform 6"/>
          <p:cNvSpPr>
            <a:spLocks/>
          </p:cNvSpPr>
          <p:nvPr/>
        </p:nvSpPr>
        <p:spPr bwMode="auto">
          <a:xfrm rot="2160000">
            <a:off x="3844674" y="1259983"/>
            <a:ext cx="461683" cy="40922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5" name="Freeform 6"/>
          <p:cNvSpPr>
            <a:spLocks/>
          </p:cNvSpPr>
          <p:nvPr/>
        </p:nvSpPr>
        <p:spPr bwMode="auto">
          <a:xfrm rot="540000">
            <a:off x="5988848" y="6082765"/>
            <a:ext cx="137552" cy="121924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6" name="Freeform 6"/>
          <p:cNvSpPr>
            <a:spLocks/>
          </p:cNvSpPr>
          <p:nvPr/>
        </p:nvSpPr>
        <p:spPr bwMode="auto">
          <a:xfrm rot="720000">
            <a:off x="8985163" y="1238729"/>
            <a:ext cx="657004" cy="58235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>
                    <a:alpha val="50000"/>
                  </a:schemeClr>
                </a:gs>
                <a:gs pos="33000">
                  <a:schemeClr val="accent2">
                    <a:alpha val="50000"/>
                  </a:schemeClr>
                </a:gs>
                <a:gs pos="0">
                  <a:schemeClr val="accent1">
                    <a:alpha val="50000"/>
                  </a:schemeClr>
                </a:gs>
                <a:gs pos="100000">
                  <a:schemeClr val="accent4">
                    <a:alpha val="50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7" name="Freeform 6"/>
          <p:cNvSpPr>
            <a:spLocks/>
          </p:cNvSpPr>
          <p:nvPr/>
        </p:nvSpPr>
        <p:spPr bwMode="auto">
          <a:xfrm rot="2640000">
            <a:off x="2922276" y="3711047"/>
            <a:ext cx="657004" cy="58235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>
                    <a:alpha val="30000"/>
                  </a:schemeClr>
                </a:gs>
                <a:gs pos="33000">
                  <a:schemeClr val="accent2">
                    <a:alpha val="30000"/>
                  </a:schemeClr>
                </a:gs>
                <a:gs pos="0">
                  <a:schemeClr val="accent1"/>
                </a:gs>
                <a:gs pos="100000">
                  <a:schemeClr val="accent4">
                    <a:alpha val="30000"/>
                  </a:schemeClr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8" name="Freeform 6"/>
          <p:cNvSpPr>
            <a:spLocks/>
          </p:cNvSpPr>
          <p:nvPr/>
        </p:nvSpPr>
        <p:spPr bwMode="auto">
          <a:xfrm rot="4680000">
            <a:off x="7775658" y="5338300"/>
            <a:ext cx="359672" cy="318807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9" name="Freeform 6"/>
          <p:cNvSpPr>
            <a:spLocks/>
          </p:cNvSpPr>
          <p:nvPr/>
        </p:nvSpPr>
        <p:spPr bwMode="auto">
          <a:xfrm rot="2476780">
            <a:off x="5819713" y="4450860"/>
            <a:ext cx="241365" cy="213942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50" name="Freeform 6"/>
          <p:cNvSpPr>
            <a:spLocks/>
          </p:cNvSpPr>
          <p:nvPr/>
        </p:nvSpPr>
        <p:spPr bwMode="auto">
          <a:xfrm rot="6335000">
            <a:off x="6200951" y="5169185"/>
            <a:ext cx="131850" cy="116870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rgbClr val="0070C0"/>
          </a:solidFill>
          <a:ln w="635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51" name="Freeform 6"/>
          <p:cNvSpPr>
            <a:spLocks/>
          </p:cNvSpPr>
          <p:nvPr/>
        </p:nvSpPr>
        <p:spPr bwMode="auto">
          <a:xfrm rot="2476780">
            <a:off x="6304610" y="4741828"/>
            <a:ext cx="142175" cy="126022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52" name="Freeform 6"/>
          <p:cNvSpPr>
            <a:spLocks/>
          </p:cNvSpPr>
          <p:nvPr/>
        </p:nvSpPr>
        <p:spPr bwMode="auto">
          <a:xfrm rot="2476780">
            <a:off x="5819285" y="5033665"/>
            <a:ext cx="109899" cy="97413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53" name="Freeform 6"/>
          <p:cNvSpPr>
            <a:spLocks/>
          </p:cNvSpPr>
          <p:nvPr/>
        </p:nvSpPr>
        <p:spPr bwMode="auto">
          <a:xfrm rot="16200000">
            <a:off x="694266" y="423524"/>
            <a:ext cx="874978" cy="77556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155" name="矩形 154"/>
          <p:cNvSpPr/>
          <p:nvPr/>
        </p:nvSpPr>
        <p:spPr>
          <a:xfrm>
            <a:off x="4439321" y="2743201"/>
            <a:ext cx="3069526" cy="941144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谢谢观赏</a:t>
            </a:r>
          </a:p>
        </p:txBody>
      </p:sp>
    </p:spTree>
    <p:extLst>
      <p:ext uri="{BB962C8B-B14F-4D97-AF65-F5344CB8AC3E}">
        <p14:creationId xmlns:p14="http://schemas.microsoft.com/office/powerpoint/2010/main" val="2203839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4400000">
                                      <p:cBhvr>
                                        <p:cTn id="10" dur="1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14400000">
                                      <p:cBhvr>
                                        <p:cTn id="16" dur="1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4400000">
                                      <p:cBhvr>
                                        <p:cTn id="22" dur="1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4400000">
                                      <p:cBhvr>
                                        <p:cTn id="28" dur="1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14400000">
                                      <p:cBhvr>
                                        <p:cTn id="34" dur="1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4400000">
                                      <p:cBhvr>
                                        <p:cTn id="40" dur="1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4400000">
                                      <p:cBhvr>
                                        <p:cTn id="46" dur="1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" presetClass="entr" presetSubtype="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8" presetClass="emph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14400000">
                                      <p:cBhvr>
                                        <p:cTn id="52" dur="1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8" presetClass="emp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4400000">
                                      <p:cBhvr>
                                        <p:cTn id="58" dur="1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9" presetID="21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5" presetClass="path" presetSubtype="0" repeatCount="indefinite" autoRev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2.08333E-7 2.22222E-6 L -0.93893 2.22222E-6 " pathEditMode="relative" rAng="0" ptsTypes="AA">
                                      <p:cBhvr>
                                        <p:cTn id="66" dur="5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53" y="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path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4.16667E-7 -3.33333E-6 L 4.16667E-7 0.04769 " pathEditMode="relative" rAng="0" ptsTypes="AA">
                                      <p:cBhvr>
                                        <p:cTn id="71" dur="1000" spd="-100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384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2" presetClass="path" presetSubtype="0" fill="hold" grpId="1" nodeType="withEffect">
                                  <p:stCondLst>
                                    <p:cond delay="3750"/>
                                  </p:stCondLst>
                                  <p:childTnLst>
                                    <p:animMotion origin="layout" path="M 3.33333E-6 -2.96296E-6 L 3.33333E-6 0.03496 " pathEditMode="relative" rAng="0" ptsTypes="AA">
                                      <p:cBhvr>
                                        <p:cTn id="76" dur="1000" spd="-100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path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8.33333E-7 -2.22222E-6 L -8.33333E-7 0.03611 " pathEditMode="relative" rAng="0" ptsTypes="AA">
                                      <p:cBhvr>
                                        <p:cTn id="81" dur="1000" spd="-100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06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2" presetClass="path" presetSubtype="0" fill="hold" grpId="1" nodeType="withEffect">
                                  <p:stCondLst>
                                    <p:cond delay="4250"/>
                                  </p:stCondLst>
                                  <p:childTnLst>
                                    <p:animMotion origin="layout" path="M -2.29167E-6 1.48148E-6 L -2.29167E-6 0.02245 " pathEditMode="relative" rAng="0" ptsTypes="AA">
                                      <p:cBhvr>
                                        <p:cTn id="86" dur="1000" spd="-100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111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1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07042 0.381468 E" pathEditMode="relative" ptsTypes="">
                                      <p:cBhvr>
                                        <p:cTn id="94" dur="1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5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6" dur="1500" fill="hold"/>
                                        <p:tgtEl>
                                          <p:spTgt spid="153"/>
                                        </p:tgtEl>
                                      </p:cBhvr>
                                      <p:by x="150000" y="150000"/>
                                      <p:to x="499563" y="499563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0" to="-10800000">
                                      <p:cBhvr>
                                        <p:cTn id="98" dur="1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9" presetID="63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07042 -0.381468 L 0 0 E" pathEditMode="relative" ptsTypes="">
                                      <p:cBhvr>
                                        <p:cTn id="100" dur="1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6" presetClass="emp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2" dur="1500" fill="hold"/>
                                        <p:tgtEl>
                                          <p:spTgt spid="119"/>
                                        </p:tgtEl>
                                      </p:cBhvr>
                                      <p:by x="150000" y="150000"/>
                                      <p:from x="20017" y="20018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8" presetClass="emp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10800000" to="0">
                                      <p:cBhvr>
                                        <p:cTn id="104" dur="1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116" grpId="1" animBg="1"/>
      <p:bldP spid="118" grpId="0" animBg="1"/>
      <p:bldP spid="119" grpId="2" animBg="1"/>
      <p:bldP spid="119" grpId="3" animBg="1"/>
      <p:bldP spid="119" grpId="4" animBg="1"/>
      <p:bldP spid="119" grpId="5" animBg="1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  <p:bldP spid="143" grpId="0" animBg="1"/>
      <p:bldP spid="143" grpId="1" animBg="1"/>
      <p:bldP spid="144" grpId="0" animBg="1"/>
      <p:bldP spid="144" grpId="1" animBg="1"/>
      <p:bldP spid="145" grpId="0" animBg="1"/>
      <p:bldP spid="145" grpId="1" animBg="1"/>
      <p:bldP spid="146" grpId="0" animBg="1"/>
      <p:bldP spid="146" grpId="1" animBg="1"/>
      <p:bldP spid="147" grpId="0" animBg="1"/>
      <p:bldP spid="147" grpId="1" animBg="1"/>
      <p:bldP spid="148" grpId="0" animBg="1"/>
      <p:bldP spid="148" grpId="1" animBg="1"/>
      <p:bldP spid="149" grpId="0" animBg="1"/>
      <p:bldP spid="149" grpId="1" animBg="1"/>
      <p:bldP spid="150" grpId="0" animBg="1"/>
      <p:bldP spid="150" grpId="1" animBg="1"/>
      <p:bldP spid="151" grpId="0" animBg="1"/>
      <p:bldP spid="151" grpId="1" animBg="1"/>
      <p:bldP spid="152" grpId="0" animBg="1"/>
      <p:bldP spid="152" grpId="1" animBg="1"/>
      <p:bldP spid="153" grpId="0" animBg="1"/>
      <p:bldP spid="153" grpId="1" animBg="1"/>
      <p:bldP spid="153" grpId="2" animBg="1"/>
      <p:bldP spid="153" grpId="3" animBg="1"/>
      <p:bldP spid="15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任意多边形 29"/>
          <p:cNvSpPr/>
          <p:nvPr/>
        </p:nvSpPr>
        <p:spPr>
          <a:xfrm>
            <a:off x="0" y="3371522"/>
            <a:ext cx="12168000" cy="3473777"/>
          </a:xfrm>
          <a:custGeom>
            <a:avLst/>
            <a:gdLst>
              <a:gd name="connsiteX0" fmla="*/ 3261674 w 12192000"/>
              <a:gd name="connsiteY0" fmla="*/ 912 h 3286153"/>
              <a:gd name="connsiteX1" fmla="*/ 7513163 w 12192000"/>
              <a:gd name="connsiteY1" fmla="*/ 613654 h 3286153"/>
              <a:gd name="connsiteX2" fmla="*/ 12095870 w 12192000"/>
              <a:gd name="connsiteY2" fmla="*/ 28006 h 3286153"/>
              <a:gd name="connsiteX3" fmla="*/ 12192000 w 12192000"/>
              <a:gd name="connsiteY3" fmla="*/ 17921 h 3286153"/>
              <a:gd name="connsiteX4" fmla="*/ 12192000 w 12192000"/>
              <a:gd name="connsiteY4" fmla="*/ 3286153 h 3286153"/>
              <a:gd name="connsiteX5" fmla="*/ 0 w 12192000"/>
              <a:gd name="connsiteY5" fmla="*/ 3286153 h 3286153"/>
              <a:gd name="connsiteX6" fmla="*/ 0 w 12192000"/>
              <a:gd name="connsiteY6" fmla="*/ 772910 h 3286153"/>
              <a:gd name="connsiteX7" fmla="*/ 353386 w 12192000"/>
              <a:gd name="connsiteY7" fmla="*/ 642616 h 3286153"/>
              <a:gd name="connsiteX8" fmla="*/ 3261674 w 12192000"/>
              <a:gd name="connsiteY8" fmla="*/ 912 h 3286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3286153">
                <a:moveTo>
                  <a:pt x="3261674" y="912"/>
                </a:moveTo>
                <a:cubicBezTo>
                  <a:pt x="4518583" y="-27368"/>
                  <a:pt x="6012731" y="612083"/>
                  <a:pt x="7513163" y="613654"/>
                </a:cubicBezTo>
                <a:cubicBezTo>
                  <a:pt x="8919819" y="615127"/>
                  <a:pt x="11163288" y="141578"/>
                  <a:pt x="12095870" y="28006"/>
                </a:cubicBezTo>
                <a:lnTo>
                  <a:pt x="12192000" y="17921"/>
                </a:lnTo>
                <a:lnTo>
                  <a:pt x="12192000" y="3286153"/>
                </a:lnTo>
                <a:lnTo>
                  <a:pt x="0" y="3286153"/>
                </a:lnTo>
                <a:lnTo>
                  <a:pt x="0" y="772910"/>
                </a:lnTo>
                <a:lnTo>
                  <a:pt x="353386" y="642616"/>
                </a:lnTo>
                <a:cubicBezTo>
                  <a:pt x="1246130" y="317446"/>
                  <a:pt x="2161881" y="25657"/>
                  <a:pt x="3261674" y="912"/>
                </a:cubicBezTo>
                <a:close/>
              </a:path>
            </a:pathLst>
          </a:custGeom>
          <a:noFill/>
          <a:ln>
            <a:gradFill flip="none" rotWithShape="1">
              <a:gsLst>
                <a:gs pos="0">
                  <a:schemeClr val="accent1">
                    <a:alpha val="45000"/>
                  </a:schemeClr>
                </a:gs>
                <a:gs pos="33000">
                  <a:schemeClr val="accent2">
                    <a:alpha val="45000"/>
                  </a:schemeClr>
                </a:gs>
                <a:gs pos="66000">
                  <a:schemeClr val="accent3">
                    <a:alpha val="45000"/>
                  </a:schemeClr>
                </a:gs>
                <a:gs pos="100000">
                  <a:schemeClr val="accent4">
                    <a:alpha val="4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0" y="3384223"/>
            <a:ext cx="12180192" cy="3473777"/>
          </a:xfrm>
          <a:custGeom>
            <a:avLst/>
            <a:gdLst>
              <a:gd name="connsiteX0" fmla="*/ 3261674 w 12192000"/>
              <a:gd name="connsiteY0" fmla="*/ 912 h 3286153"/>
              <a:gd name="connsiteX1" fmla="*/ 7513163 w 12192000"/>
              <a:gd name="connsiteY1" fmla="*/ 613654 h 3286153"/>
              <a:gd name="connsiteX2" fmla="*/ 12095870 w 12192000"/>
              <a:gd name="connsiteY2" fmla="*/ 28006 h 3286153"/>
              <a:gd name="connsiteX3" fmla="*/ 12192000 w 12192000"/>
              <a:gd name="connsiteY3" fmla="*/ 17921 h 3286153"/>
              <a:gd name="connsiteX4" fmla="*/ 12192000 w 12192000"/>
              <a:gd name="connsiteY4" fmla="*/ 3286153 h 3286153"/>
              <a:gd name="connsiteX5" fmla="*/ 0 w 12192000"/>
              <a:gd name="connsiteY5" fmla="*/ 3286153 h 3286153"/>
              <a:gd name="connsiteX6" fmla="*/ 0 w 12192000"/>
              <a:gd name="connsiteY6" fmla="*/ 772910 h 3286153"/>
              <a:gd name="connsiteX7" fmla="*/ 353386 w 12192000"/>
              <a:gd name="connsiteY7" fmla="*/ 642616 h 3286153"/>
              <a:gd name="connsiteX8" fmla="*/ 3261674 w 12192000"/>
              <a:gd name="connsiteY8" fmla="*/ 912 h 3286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3286153">
                <a:moveTo>
                  <a:pt x="3261674" y="912"/>
                </a:moveTo>
                <a:cubicBezTo>
                  <a:pt x="4518583" y="-27368"/>
                  <a:pt x="6012731" y="612083"/>
                  <a:pt x="7513163" y="613654"/>
                </a:cubicBezTo>
                <a:cubicBezTo>
                  <a:pt x="8919819" y="615127"/>
                  <a:pt x="11163288" y="141578"/>
                  <a:pt x="12095870" y="28006"/>
                </a:cubicBezTo>
                <a:lnTo>
                  <a:pt x="12192000" y="17921"/>
                </a:lnTo>
                <a:lnTo>
                  <a:pt x="12192000" y="3286153"/>
                </a:lnTo>
                <a:lnTo>
                  <a:pt x="0" y="3286153"/>
                </a:lnTo>
                <a:lnTo>
                  <a:pt x="0" y="772910"/>
                </a:lnTo>
                <a:lnTo>
                  <a:pt x="353386" y="642616"/>
                </a:lnTo>
                <a:cubicBezTo>
                  <a:pt x="1246130" y="317446"/>
                  <a:pt x="2161881" y="25657"/>
                  <a:pt x="3261674" y="912"/>
                </a:cubicBezTo>
                <a:close/>
              </a:path>
            </a:pathLst>
          </a:custGeom>
          <a:gradFill flip="none" rotWithShape="1">
            <a:gsLst>
              <a:gs pos="0">
                <a:srgbClr val="F7F7F7"/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0" y="4847456"/>
            <a:ext cx="12192001" cy="2010544"/>
          </a:xfrm>
          <a:custGeom>
            <a:avLst/>
            <a:gdLst>
              <a:gd name="connsiteX0" fmla="*/ 127994 w 12192001"/>
              <a:gd name="connsiteY0" fmla="*/ 975 h 2010544"/>
              <a:gd name="connsiteX1" fmla="*/ 5660573 w 12192001"/>
              <a:gd name="connsiteY1" fmla="*/ 1394165 h 2010544"/>
              <a:gd name="connsiteX2" fmla="*/ 11606181 w 12192001"/>
              <a:gd name="connsiteY2" fmla="*/ 872448 h 2010544"/>
              <a:gd name="connsiteX3" fmla="*/ 12192001 w 12192001"/>
              <a:gd name="connsiteY3" fmla="*/ 794296 h 2010544"/>
              <a:gd name="connsiteX4" fmla="*/ 12192001 w 12192001"/>
              <a:gd name="connsiteY4" fmla="*/ 2010544 h 2010544"/>
              <a:gd name="connsiteX5" fmla="*/ 0 w 12192001"/>
              <a:gd name="connsiteY5" fmla="*/ 2010544 h 2010544"/>
              <a:gd name="connsiteX6" fmla="*/ 0 w 12192001"/>
              <a:gd name="connsiteY6" fmla="*/ 1708 h 2010544"/>
              <a:gd name="connsiteX7" fmla="*/ 8612 w 12192001"/>
              <a:gd name="connsiteY7" fmla="*/ 1054 h 2010544"/>
              <a:gd name="connsiteX8" fmla="*/ 127994 w 12192001"/>
              <a:gd name="connsiteY8" fmla="*/ 975 h 201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1" h="2010544">
                <a:moveTo>
                  <a:pt x="127994" y="975"/>
                </a:moveTo>
                <a:cubicBezTo>
                  <a:pt x="1382791" y="41641"/>
                  <a:pt x="3292222" y="1341438"/>
                  <a:pt x="5660573" y="1394165"/>
                </a:cubicBezTo>
                <a:cubicBezTo>
                  <a:pt x="7127422" y="1426822"/>
                  <a:pt x="9509693" y="1148726"/>
                  <a:pt x="11606181" y="872448"/>
                </a:cubicBezTo>
                <a:lnTo>
                  <a:pt x="12192001" y="794296"/>
                </a:lnTo>
                <a:lnTo>
                  <a:pt x="12192001" y="2010544"/>
                </a:lnTo>
                <a:lnTo>
                  <a:pt x="0" y="2010544"/>
                </a:lnTo>
                <a:lnTo>
                  <a:pt x="0" y="1708"/>
                </a:lnTo>
                <a:lnTo>
                  <a:pt x="8612" y="1054"/>
                </a:lnTo>
                <a:cubicBezTo>
                  <a:pt x="47721" y="-339"/>
                  <a:pt x="87517" y="-337"/>
                  <a:pt x="127994" y="975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" name="Freeform 6"/>
          <p:cNvSpPr>
            <a:spLocks/>
          </p:cNvSpPr>
          <p:nvPr/>
        </p:nvSpPr>
        <p:spPr bwMode="auto">
          <a:xfrm rot="5400000">
            <a:off x="3908879" y="1490190"/>
            <a:ext cx="4371066" cy="387444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" name="Freeform 6"/>
          <p:cNvSpPr>
            <a:spLocks/>
          </p:cNvSpPr>
          <p:nvPr/>
        </p:nvSpPr>
        <p:spPr bwMode="auto">
          <a:xfrm rot="5400000">
            <a:off x="5341540" y="982274"/>
            <a:ext cx="1505744" cy="1334670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4" name="Freeform 6"/>
          <p:cNvSpPr>
            <a:spLocks/>
          </p:cNvSpPr>
          <p:nvPr/>
        </p:nvSpPr>
        <p:spPr bwMode="auto">
          <a:xfrm rot="5400000">
            <a:off x="5426373" y="1057471"/>
            <a:ext cx="1336078" cy="1184276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solidFill>
              <a:schemeClr val="bg1">
                <a:lumMod val="85000"/>
              </a:schemeClr>
            </a:solidFill>
            <a:prstDash val="dash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427077" y="1356330"/>
            <a:ext cx="1334670" cy="747338"/>
            <a:chOff x="5427077" y="1014856"/>
            <a:chExt cx="1334670" cy="747338"/>
          </a:xfrm>
        </p:grpSpPr>
        <p:sp>
          <p:nvSpPr>
            <p:cNvPr id="6" name="文本框 5"/>
            <p:cNvSpPr txBox="1"/>
            <p:nvPr/>
          </p:nvSpPr>
          <p:spPr>
            <a:xfrm>
              <a:off x="5427077" y="1014856"/>
              <a:ext cx="13346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559424" y="1500584"/>
              <a:ext cx="106997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CONTENTS</a:t>
              </a:r>
              <a:endPara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12" name="Freeform 6"/>
          <p:cNvSpPr>
            <a:spLocks/>
          </p:cNvSpPr>
          <p:nvPr/>
        </p:nvSpPr>
        <p:spPr bwMode="auto">
          <a:xfrm rot="5400000">
            <a:off x="8794908" y="3440210"/>
            <a:ext cx="1044236" cy="925596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chemeClr val="accent4"/>
          </a:solidFill>
          <a:ln w="254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9" name="Freeform 6"/>
          <p:cNvSpPr>
            <a:spLocks/>
          </p:cNvSpPr>
          <p:nvPr/>
        </p:nvSpPr>
        <p:spPr bwMode="auto">
          <a:xfrm rot="5400000">
            <a:off x="2405609" y="3413605"/>
            <a:ext cx="1044236" cy="925596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rgbClr val="0070C0"/>
          </a:solidFill>
          <a:ln w="254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121011" y="4628252"/>
            <a:ext cx="1632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279857" y="4629457"/>
            <a:ext cx="1632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前后台设计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510307" y="4654857"/>
            <a:ext cx="16322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团队总结</a:t>
            </a:r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 rot="5400000">
            <a:off x="5573882" y="3414810"/>
            <a:ext cx="1044236" cy="925596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solidFill>
            <a:schemeClr val="accent2"/>
          </a:solidFill>
          <a:ln w="254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5" name="Freeform 6"/>
          <p:cNvSpPr>
            <a:spLocks/>
          </p:cNvSpPr>
          <p:nvPr/>
        </p:nvSpPr>
        <p:spPr bwMode="auto">
          <a:xfrm rot="5400000">
            <a:off x="8879272" y="3514989"/>
            <a:ext cx="875508" cy="77603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solidFill>
              <a:schemeClr val="bg1"/>
            </a:solidFill>
            <a:prstDash val="dash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938031" y="3610620"/>
            <a:ext cx="757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6"/>
          <p:cNvSpPr>
            <a:spLocks/>
          </p:cNvSpPr>
          <p:nvPr/>
        </p:nvSpPr>
        <p:spPr bwMode="auto">
          <a:xfrm rot="5400000">
            <a:off x="2489973" y="3488384"/>
            <a:ext cx="875508" cy="77603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solidFill>
              <a:schemeClr val="bg1"/>
            </a:solidFill>
            <a:prstDash val="dash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512513" y="3584015"/>
            <a:ext cx="757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Freeform 6"/>
          <p:cNvSpPr>
            <a:spLocks/>
          </p:cNvSpPr>
          <p:nvPr/>
        </p:nvSpPr>
        <p:spPr bwMode="auto">
          <a:xfrm rot="5400000">
            <a:off x="5658246" y="3489589"/>
            <a:ext cx="875508" cy="77603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solidFill>
              <a:schemeClr val="bg1"/>
            </a:solidFill>
            <a:prstDash val="dash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" name="Freeform 6"/>
          <p:cNvSpPr>
            <a:spLocks/>
          </p:cNvSpPr>
          <p:nvPr/>
        </p:nvSpPr>
        <p:spPr bwMode="auto">
          <a:xfrm rot="5400000">
            <a:off x="6987735" y="3367486"/>
            <a:ext cx="875508" cy="77603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solidFill>
              <a:schemeClr val="bg1"/>
            </a:solidFill>
            <a:prstDash val="dash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17006" y="3585220"/>
            <a:ext cx="757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046495" y="3463118"/>
            <a:ext cx="757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任意多边形 30"/>
          <p:cNvSpPr>
            <a:spLocks/>
          </p:cNvSpPr>
          <p:nvPr/>
        </p:nvSpPr>
        <p:spPr bwMode="auto">
          <a:xfrm rot="5400000">
            <a:off x="2668333" y="3152086"/>
            <a:ext cx="518787" cy="925596"/>
          </a:xfrm>
          <a:custGeom>
            <a:avLst/>
            <a:gdLst>
              <a:gd name="connsiteX0" fmla="*/ 0 w 518787"/>
              <a:gd name="connsiteY0" fmla="*/ 462798 h 925596"/>
              <a:gd name="connsiteX1" fmla="*/ 9995 w 518787"/>
              <a:gd name="connsiteY1" fmla="*/ 420946 h 925596"/>
              <a:gd name="connsiteX2" fmla="*/ 228049 w 518787"/>
              <a:gd name="connsiteY2" fmla="*/ 42459 h 925596"/>
              <a:gd name="connsiteX3" fmla="*/ 300733 w 518787"/>
              <a:gd name="connsiteY3" fmla="*/ 0 h 925596"/>
              <a:gd name="connsiteX4" fmla="*/ 502923 w 518787"/>
              <a:gd name="connsiteY4" fmla="*/ 0 h 925596"/>
              <a:gd name="connsiteX5" fmla="*/ 518787 w 518787"/>
              <a:gd name="connsiteY5" fmla="*/ 0 h 925596"/>
              <a:gd name="connsiteX6" fmla="*/ 518787 w 518787"/>
              <a:gd name="connsiteY6" fmla="*/ 925596 h 925596"/>
              <a:gd name="connsiteX7" fmla="*/ 300733 w 518787"/>
              <a:gd name="connsiteY7" fmla="*/ 925596 h 925596"/>
              <a:gd name="connsiteX8" fmla="*/ 228049 w 518787"/>
              <a:gd name="connsiteY8" fmla="*/ 883138 h 925596"/>
              <a:gd name="connsiteX9" fmla="*/ 9995 w 518787"/>
              <a:gd name="connsiteY9" fmla="*/ 504650 h 925596"/>
              <a:gd name="connsiteX10" fmla="*/ 0 w 518787"/>
              <a:gd name="connsiteY10" fmla="*/ 462798 h 92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8787" h="925596">
                <a:moveTo>
                  <a:pt x="0" y="462798"/>
                </a:moveTo>
                <a:cubicBezTo>
                  <a:pt x="0" y="447634"/>
                  <a:pt x="3332" y="432471"/>
                  <a:pt x="9995" y="420946"/>
                </a:cubicBezTo>
                <a:cubicBezTo>
                  <a:pt x="228049" y="42459"/>
                  <a:pt x="228049" y="42459"/>
                  <a:pt x="228049" y="42459"/>
                </a:cubicBezTo>
                <a:cubicBezTo>
                  <a:pt x="241374" y="19410"/>
                  <a:pt x="274082" y="0"/>
                  <a:pt x="300733" y="0"/>
                </a:cubicBezTo>
                <a:cubicBezTo>
                  <a:pt x="382503" y="0"/>
                  <a:pt x="448942" y="0"/>
                  <a:pt x="502923" y="0"/>
                </a:cubicBezTo>
                <a:lnTo>
                  <a:pt x="518787" y="0"/>
                </a:lnTo>
                <a:lnTo>
                  <a:pt x="518787" y="925596"/>
                </a:lnTo>
                <a:lnTo>
                  <a:pt x="300733" y="925596"/>
                </a:lnTo>
                <a:cubicBezTo>
                  <a:pt x="274082" y="925596"/>
                  <a:pt x="241374" y="906186"/>
                  <a:pt x="228049" y="883138"/>
                </a:cubicBezTo>
                <a:cubicBezTo>
                  <a:pt x="9995" y="504650"/>
                  <a:pt x="9995" y="504650"/>
                  <a:pt x="9995" y="504650"/>
                </a:cubicBezTo>
                <a:cubicBezTo>
                  <a:pt x="3332" y="493126"/>
                  <a:pt x="0" y="477962"/>
                  <a:pt x="0" y="462798"/>
                </a:cubicBezTo>
                <a:close/>
              </a:path>
            </a:pathLst>
          </a:custGeom>
          <a:solidFill>
            <a:schemeClr val="bg1">
              <a:alpha val="15000"/>
            </a:schemeClr>
          </a:solidFill>
          <a:ln w="254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2" name="任意多边形 31"/>
          <p:cNvSpPr>
            <a:spLocks/>
          </p:cNvSpPr>
          <p:nvPr/>
        </p:nvSpPr>
        <p:spPr bwMode="auto">
          <a:xfrm rot="5400000">
            <a:off x="5836607" y="3155417"/>
            <a:ext cx="518787" cy="925596"/>
          </a:xfrm>
          <a:custGeom>
            <a:avLst/>
            <a:gdLst>
              <a:gd name="connsiteX0" fmla="*/ 0 w 518787"/>
              <a:gd name="connsiteY0" fmla="*/ 462798 h 925596"/>
              <a:gd name="connsiteX1" fmla="*/ 9995 w 518787"/>
              <a:gd name="connsiteY1" fmla="*/ 420946 h 925596"/>
              <a:gd name="connsiteX2" fmla="*/ 228049 w 518787"/>
              <a:gd name="connsiteY2" fmla="*/ 42459 h 925596"/>
              <a:gd name="connsiteX3" fmla="*/ 300733 w 518787"/>
              <a:gd name="connsiteY3" fmla="*/ 0 h 925596"/>
              <a:gd name="connsiteX4" fmla="*/ 502923 w 518787"/>
              <a:gd name="connsiteY4" fmla="*/ 0 h 925596"/>
              <a:gd name="connsiteX5" fmla="*/ 518787 w 518787"/>
              <a:gd name="connsiteY5" fmla="*/ 0 h 925596"/>
              <a:gd name="connsiteX6" fmla="*/ 518787 w 518787"/>
              <a:gd name="connsiteY6" fmla="*/ 925596 h 925596"/>
              <a:gd name="connsiteX7" fmla="*/ 300733 w 518787"/>
              <a:gd name="connsiteY7" fmla="*/ 925596 h 925596"/>
              <a:gd name="connsiteX8" fmla="*/ 228049 w 518787"/>
              <a:gd name="connsiteY8" fmla="*/ 883138 h 925596"/>
              <a:gd name="connsiteX9" fmla="*/ 9995 w 518787"/>
              <a:gd name="connsiteY9" fmla="*/ 504650 h 925596"/>
              <a:gd name="connsiteX10" fmla="*/ 0 w 518787"/>
              <a:gd name="connsiteY10" fmla="*/ 462798 h 92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8787" h="925596">
                <a:moveTo>
                  <a:pt x="0" y="462798"/>
                </a:moveTo>
                <a:cubicBezTo>
                  <a:pt x="0" y="447634"/>
                  <a:pt x="3332" y="432471"/>
                  <a:pt x="9995" y="420946"/>
                </a:cubicBezTo>
                <a:cubicBezTo>
                  <a:pt x="228049" y="42459"/>
                  <a:pt x="228049" y="42459"/>
                  <a:pt x="228049" y="42459"/>
                </a:cubicBezTo>
                <a:cubicBezTo>
                  <a:pt x="241374" y="19410"/>
                  <a:pt x="274082" y="0"/>
                  <a:pt x="300733" y="0"/>
                </a:cubicBezTo>
                <a:cubicBezTo>
                  <a:pt x="382503" y="0"/>
                  <a:pt x="448942" y="0"/>
                  <a:pt x="502923" y="0"/>
                </a:cubicBezTo>
                <a:lnTo>
                  <a:pt x="518787" y="0"/>
                </a:lnTo>
                <a:lnTo>
                  <a:pt x="518787" y="925596"/>
                </a:lnTo>
                <a:lnTo>
                  <a:pt x="300733" y="925596"/>
                </a:lnTo>
                <a:cubicBezTo>
                  <a:pt x="274082" y="925596"/>
                  <a:pt x="241374" y="906186"/>
                  <a:pt x="228049" y="883138"/>
                </a:cubicBezTo>
                <a:cubicBezTo>
                  <a:pt x="9995" y="504650"/>
                  <a:pt x="9995" y="504650"/>
                  <a:pt x="9995" y="504650"/>
                </a:cubicBezTo>
                <a:cubicBezTo>
                  <a:pt x="3332" y="493126"/>
                  <a:pt x="0" y="477962"/>
                  <a:pt x="0" y="462798"/>
                </a:cubicBezTo>
                <a:close/>
              </a:path>
            </a:pathLst>
          </a:custGeom>
          <a:solidFill>
            <a:schemeClr val="bg1">
              <a:alpha val="15000"/>
            </a:schemeClr>
          </a:solidFill>
          <a:ln w="254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3" name="任意多边形 32"/>
          <p:cNvSpPr>
            <a:spLocks/>
          </p:cNvSpPr>
          <p:nvPr/>
        </p:nvSpPr>
        <p:spPr bwMode="auto">
          <a:xfrm rot="5400000">
            <a:off x="7166094" y="3033315"/>
            <a:ext cx="518787" cy="925596"/>
          </a:xfrm>
          <a:custGeom>
            <a:avLst/>
            <a:gdLst>
              <a:gd name="connsiteX0" fmla="*/ 0 w 518787"/>
              <a:gd name="connsiteY0" fmla="*/ 462798 h 925596"/>
              <a:gd name="connsiteX1" fmla="*/ 9995 w 518787"/>
              <a:gd name="connsiteY1" fmla="*/ 420946 h 925596"/>
              <a:gd name="connsiteX2" fmla="*/ 228049 w 518787"/>
              <a:gd name="connsiteY2" fmla="*/ 42459 h 925596"/>
              <a:gd name="connsiteX3" fmla="*/ 300733 w 518787"/>
              <a:gd name="connsiteY3" fmla="*/ 0 h 925596"/>
              <a:gd name="connsiteX4" fmla="*/ 502923 w 518787"/>
              <a:gd name="connsiteY4" fmla="*/ 0 h 925596"/>
              <a:gd name="connsiteX5" fmla="*/ 518787 w 518787"/>
              <a:gd name="connsiteY5" fmla="*/ 0 h 925596"/>
              <a:gd name="connsiteX6" fmla="*/ 518787 w 518787"/>
              <a:gd name="connsiteY6" fmla="*/ 925596 h 925596"/>
              <a:gd name="connsiteX7" fmla="*/ 300733 w 518787"/>
              <a:gd name="connsiteY7" fmla="*/ 925596 h 925596"/>
              <a:gd name="connsiteX8" fmla="*/ 228049 w 518787"/>
              <a:gd name="connsiteY8" fmla="*/ 883138 h 925596"/>
              <a:gd name="connsiteX9" fmla="*/ 9995 w 518787"/>
              <a:gd name="connsiteY9" fmla="*/ 504650 h 925596"/>
              <a:gd name="connsiteX10" fmla="*/ 0 w 518787"/>
              <a:gd name="connsiteY10" fmla="*/ 462798 h 92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8787" h="925596">
                <a:moveTo>
                  <a:pt x="0" y="462798"/>
                </a:moveTo>
                <a:cubicBezTo>
                  <a:pt x="0" y="447634"/>
                  <a:pt x="3332" y="432471"/>
                  <a:pt x="9995" y="420946"/>
                </a:cubicBezTo>
                <a:cubicBezTo>
                  <a:pt x="228049" y="42459"/>
                  <a:pt x="228049" y="42459"/>
                  <a:pt x="228049" y="42459"/>
                </a:cubicBezTo>
                <a:cubicBezTo>
                  <a:pt x="241374" y="19410"/>
                  <a:pt x="274082" y="0"/>
                  <a:pt x="300733" y="0"/>
                </a:cubicBezTo>
                <a:cubicBezTo>
                  <a:pt x="382503" y="0"/>
                  <a:pt x="448942" y="0"/>
                  <a:pt x="502923" y="0"/>
                </a:cubicBezTo>
                <a:lnTo>
                  <a:pt x="518787" y="0"/>
                </a:lnTo>
                <a:lnTo>
                  <a:pt x="518787" y="925596"/>
                </a:lnTo>
                <a:lnTo>
                  <a:pt x="300733" y="925596"/>
                </a:lnTo>
                <a:cubicBezTo>
                  <a:pt x="274082" y="925596"/>
                  <a:pt x="241374" y="906186"/>
                  <a:pt x="228049" y="883138"/>
                </a:cubicBezTo>
                <a:cubicBezTo>
                  <a:pt x="9995" y="504650"/>
                  <a:pt x="9995" y="504650"/>
                  <a:pt x="9995" y="504650"/>
                </a:cubicBezTo>
                <a:cubicBezTo>
                  <a:pt x="3332" y="493126"/>
                  <a:pt x="0" y="477962"/>
                  <a:pt x="0" y="462798"/>
                </a:cubicBezTo>
                <a:close/>
              </a:path>
            </a:pathLst>
          </a:custGeom>
          <a:solidFill>
            <a:schemeClr val="bg1">
              <a:alpha val="15000"/>
            </a:schemeClr>
          </a:solidFill>
          <a:ln w="254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34" name="任意多边形 33"/>
          <p:cNvSpPr>
            <a:spLocks/>
          </p:cNvSpPr>
          <p:nvPr/>
        </p:nvSpPr>
        <p:spPr bwMode="auto">
          <a:xfrm rot="5400000">
            <a:off x="9057629" y="3180819"/>
            <a:ext cx="518787" cy="925596"/>
          </a:xfrm>
          <a:custGeom>
            <a:avLst/>
            <a:gdLst>
              <a:gd name="connsiteX0" fmla="*/ 0 w 518787"/>
              <a:gd name="connsiteY0" fmla="*/ 462798 h 925596"/>
              <a:gd name="connsiteX1" fmla="*/ 9995 w 518787"/>
              <a:gd name="connsiteY1" fmla="*/ 420946 h 925596"/>
              <a:gd name="connsiteX2" fmla="*/ 228049 w 518787"/>
              <a:gd name="connsiteY2" fmla="*/ 42459 h 925596"/>
              <a:gd name="connsiteX3" fmla="*/ 300733 w 518787"/>
              <a:gd name="connsiteY3" fmla="*/ 0 h 925596"/>
              <a:gd name="connsiteX4" fmla="*/ 502923 w 518787"/>
              <a:gd name="connsiteY4" fmla="*/ 0 h 925596"/>
              <a:gd name="connsiteX5" fmla="*/ 518787 w 518787"/>
              <a:gd name="connsiteY5" fmla="*/ 0 h 925596"/>
              <a:gd name="connsiteX6" fmla="*/ 518787 w 518787"/>
              <a:gd name="connsiteY6" fmla="*/ 925596 h 925596"/>
              <a:gd name="connsiteX7" fmla="*/ 300733 w 518787"/>
              <a:gd name="connsiteY7" fmla="*/ 925596 h 925596"/>
              <a:gd name="connsiteX8" fmla="*/ 228049 w 518787"/>
              <a:gd name="connsiteY8" fmla="*/ 883138 h 925596"/>
              <a:gd name="connsiteX9" fmla="*/ 9995 w 518787"/>
              <a:gd name="connsiteY9" fmla="*/ 504650 h 925596"/>
              <a:gd name="connsiteX10" fmla="*/ 0 w 518787"/>
              <a:gd name="connsiteY10" fmla="*/ 462798 h 92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8787" h="925596">
                <a:moveTo>
                  <a:pt x="0" y="462798"/>
                </a:moveTo>
                <a:cubicBezTo>
                  <a:pt x="0" y="447634"/>
                  <a:pt x="3332" y="432471"/>
                  <a:pt x="9995" y="420946"/>
                </a:cubicBezTo>
                <a:cubicBezTo>
                  <a:pt x="228049" y="42459"/>
                  <a:pt x="228049" y="42459"/>
                  <a:pt x="228049" y="42459"/>
                </a:cubicBezTo>
                <a:cubicBezTo>
                  <a:pt x="241374" y="19410"/>
                  <a:pt x="274082" y="0"/>
                  <a:pt x="300733" y="0"/>
                </a:cubicBezTo>
                <a:cubicBezTo>
                  <a:pt x="382503" y="0"/>
                  <a:pt x="448942" y="0"/>
                  <a:pt x="502923" y="0"/>
                </a:cubicBezTo>
                <a:lnTo>
                  <a:pt x="518787" y="0"/>
                </a:lnTo>
                <a:lnTo>
                  <a:pt x="518787" y="925596"/>
                </a:lnTo>
                <a:lnTo>
                  <a:pt x="300733" y="925596"/>
                </a:lnTo>
                <a:cubicBezTo>
                  <a:pt x="274082" y="925596"/>
                  <a:pt x="241374" y="906186"/>
                  <a:pt x="228049" y="883138"/>
                </a:cubicBezTo>
                <a:cubicBezTo>
                  <a:pt x="9995" y="504650"/>
                  <a:pt x="9995" y="504650"/>
                  <a:pt x="9995" y="504650"/>
                </a:cubicBezTo>
                <a:cubicBezTo>
                  <a:pt x="3332" y="493126"/>
                  <a:pt x="0" y="477962"/>
                  <a:pt x="0" y="462798"/>
                </a:cubicBezTo>
                <a:close/>
              </a:path>
            </a:pathLst>
          </a:custGeom>
          <a:solidFill>
            <a:schemeClr val="bg1">
              <a:alpha val="15000"/>
            </a:schemeClr>
          </a:solidFill>
          <a:ln w="254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0417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9231 E" pathEditMode="relative" ptsTypes="">
                                      <p:cBhvr>
                                        <p:cTn id="1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15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  <p:to x="34448" y="34448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259231 L 0 0 E" pathEditMode="relative" ptsTypes="">
                                      <p:cBhvr>
                                        <p:cTn id="1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290293" y="290293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8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52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3.54167E-6 3.33333E-6 L 0.21849 3.33333E-6 " pathEditMode="relative" rAng="0" ptsTypes="AA">
                                      <p:cBhvr>
                                        <p:cTn id="43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24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35" presetClass="path" presetSubtype="0" accel="50000" decel="5000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3.33333E-6 -3.7037E-6 L -0.21718 -3.7037E-6 " pathEditMode="relative" rAng="0" ptsTypes="AA">
                                      <p:cBhvr>
                                        <p:cTn id="45" dur="100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59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4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75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4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2" presetClass="entr" presetSubtype="4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75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8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2" presetClass="entr" presetSubtype="4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75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2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8" grpId="0" animBg="1"/>
      <p:bldP spid="9" grpId="0" animBg="1"/>
      <p:bldP spid="2" grpId="0" animBg="1"/>
      <p:bldP spid="2" grpId="1" animBg="1"/>
      <p:bldP spid="2" grpId="2" animBg="1"/>
      <p:bldP spid="2" grpId="3" animBg="1"/>
      <p:bldP spid="3" grpId="0" animBg="1"/>
      <p:bldP spid="3" grpId="1" animBg="1"/>
      <p:bldP spid="3" grpId="2" animBg="1"/>
      <p:bldP spid="3" grpId="3" animBg="1"/>
      <p:bldP spid="4" grpId="0" animBg="1"/>
      <p:bldP spid="12" grpId="0" animBg="1"/>
      <p:bldP spid="12" grpId="1" animBg="1"/>
      <p:bldP spid="19" grpId="0" animBg="1"/>
      <p:bldP spid="19" grpId="1" animBg="1"/>
      <p:bldP spid="22" grpId="0"/>
      <p:bldP spid="24" grpId="0"/>
      <p:bldP spid="28" grpId="0"/>
      <p:bldP spid="10" grpId="0" animBg="1"/>
      <p:bldP spid="15" grpId="0" animBg="1"/>
      <p:bldP spid="18" grpId="0"/>
      <p:bldP spid="20" grpId="0" animBg="1"/>
      <p:bldP spid="21" grpId="0"/>
      <p:bldP spid="13" grpId="0" animBg="1"/>
      <p:bldP spid="14" grpId="0" animBg="1"/>
      <p:bldP spid="16" grpId="0"/>
      <p:bldP spid="17" grpId="0"/>
      <p:bldP spid="31" grpId="0" animBg="1"/>
      <p:bldP spid="32" grpId="0" animBg="1"/>
      <p:bldP spid="33" grpId="0" animBg="1"/>
      <p:bldP spid="3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-24063" y="3290678"/>
            <a:ext cx="12216063" cy="899257"/>
          </a:xfrm>
          <a:custGeom>
            <a:avLst/>
            <a:gdLst>
              <a:gd name="connsiteX0" fmla="*/ 0 w 12296274"/>
              <a:gd name="connsiteY0" fmla="*/ 282701 h 899257"/>
              <a:gd name="connsiteX1" fmla="*/ 2562726 w 12296274"/>
              <a:gd name="connsiteY1" fmla="*/ 30038 h 899257"/>
              <a:gd name="connsiteX2" fmla="*/ 7652084 w 12296274"/>
              <a:gd name="connsiteY2" fmla="*/ 896311 h 899257"/>
              <a:gd name="connsiteX3" fmla="*/ 12296274 w 12296274"/>
              <a:gd name="connsiteY3" fmla="*/ 258638 h 89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96274" h="899257">
                <a:moveTo>
                  <a:pt x="0" y="282701"/>
                </a:moveTo>
                <a:cubicBezTo>
                  <a:pt x="643689" y="105235"/>
                  <a:pt x="1287379" y="-72230"/>
                  <a:pt x="2562726" y="30038"/>
                </a:cubicBezTo>
                <a:cubicBezTo>
                  <a:pt x="3838073" y="132306"/>
                  <a:pt x="6029826" y="858211"/>
                  <a:pt x="7652084" y="896311"/>
                </a:cubicBezTo>
                <a:cubicBezTo>
                  <a:pt x="9274342" y="934411"/>
                  <a:pt x="10785308" y="596524"/>
                  <a:pt x="12296274" y="258638"/>
                </a:cubicBezTo>
              </a:path>
            </a:pathLst>
          </a:custGeom>
          <a:noFill/>
          <a:ln>
            <a:gradFill>
              <a:gsLst>
                <a:gs pos="0">
                  <a:schemeClr val="accent1">
                    <a:alpha val="20000"/>
                  </a:schemeClr>
                </a:gs>
                <a:gs pos="33000">
                  <a:schemeClr val="accent2">
                    <a:alpha val="20000"/>
                  </a:schemeClr>
                </a:gs>
                <a:gs pos="66000">
                  <a:schemeClr val="accent3">
                    <a:alpha val="20000"/>
                  </a:schemeClr>
                </a:gs>
                <a:gs pos="100000">
                  <a:schemeClr val="accent4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rot="2544416">
            <a:off x="3417456" y="2427221"/>
            <a:ext cx="351978" cy="31198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 rot="21057894">
            <a:off x="3004507" y="2350408"/>
            <a:ext cx="134920" cy="118485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5400000">
            <a:off x="5341540" y="982274"/>
            <a:ext cx="1505744" cy="1334670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D3764D1-FE88-4499-ABE2-F8EDCC4E7C44}"/>
              </a:ext>
            </a:extLst>
          </p:cNvPr>
          <p:cNvSpPr txBox="1"/>
          <p:nvPr/>
        </p:nvSpPr>
        <p:spPr>
          <a:xfrm>
            <a:off x="4722812" y="2446469"/>
            <a:ext cx="274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Git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项目文件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F463A4E-8B51-4B83-AA1E-E19C2502E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98" y="3005568"/>
            <a:ext cx="5779301" cy="343843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AA5C1D4-D897-4269-8803-9216FF10AD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2864" y="2856848"/>
            <a:ext cx="5853443" cy="31438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146661E-CBD5-412A-96EA-FC4CDCABD3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9586" y="3508298"/>
            <a:ext cx="5124894" cy="303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859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701 0.259013 E" pathEditMode="relative" ptsTypes="">
                                      <p:cBhvr>
                                        <p:cTn id="12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1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  <p:to x="125241" y="125241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45833E-6 -3.7037E-7 L 0.0194 -0.13449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4" y="-673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3.125E-6 1.11111E-6 L -0.05156 -0.09514 " pathEditMode="relative" rAng="0" ptsTypes="AA">
                                      <p:cBhvr>
                                        <p:cTn id="26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8" y="-476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14400000">
                                      <p:cBhvr>
                                        <p:cTn id="2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3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6" grpId="1" animBg="1"/>
      <p:bldP spid="6" grpId="2" animBg="1"/>
      <p:bldP spid="10" grpId="0" animBg="1"/>
      <p:bldP spid="10" grpId="1" animBg="1"/>
      <p:bldP spid="10" grpId="2" animBg="1"/>
      <p:bldP spid="12" grpId="0" animBg="1"/>
      <p:bldP spid="12" grpId="1" animBg="1"/>
      <p:bldP spid="12" grpId="2" animBg="1"/>
      <p:bldP spid="12" grpId="3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-24063" y="3290678"/>
            <a:ext cx="12216063" cy="899257"/>
          </a:xfrm>
          <a:custGeom>
            <a:avLst/>
            <a:gdLst>
              <a:gd name="connsiteX0" fmla="*/ 0 w 12296274"/>
              <a:gd name="connsiteY0" fmla="*/ 282701 h 899257"/>
              <a:gd name="connsiteX1" fmla="*/ 2562726 w 12296274"/>
              <a:gd name="connsiteY1" fmla="*/ 30038 h 899257"/>
              <a:gd name="connsiteX2" fmla="*/ 7652084 w 12296274"/>
              <a:gd name="connsiteY2" fmla="*/ 896311 h 899257"/>
              <a:gd name="connsiteX3" fmla="*/ 12296274 w 12296274"/>
              <a:gd name="connsiteY3" fmla="*/ 258638 h 89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96274" h="899257">
                <a:moveTo>
                  <a:pt x="0" y="282701"/>
                </a:moveTo>
                <a:cubicBezTo>
                  <a:pt x="643689" y="105235"/>
                  <a:pt x="1287379" y="-72230"/>
                  <a:pt x="2562726" y="30038"/>
                </a:cubicBezTo>
                <a:cubicBezTo>
                  <a:pt x="3838073" y="132306"/>
                  <a:pt x="6029826" y="858211"/>
                  <a:pt x="7652084" y="896311"/>
                </a:cubicBezTo>
                <a:cubicBezTo>
                  <a:pt x="9274342" y="934411"/>
                  <a:pt x="10785308" y="596524"/>
                  <a:pt x="12296274" y="258638"/>
                </a:cubicBezTo>
              </a:path>
            </a:pathLst>
          </a:custGeom>
          <a:noFill/>
          <a:ln>
            <a:gradFill>
              <a:gsLst>
                <a:gs pos="0">
                  <a:schemeClr val="accent1">
                    <a:alpha val="20000"/>
                  </a:schemeClr>
                </a:gs>
                <a:gs pos="33000">
                  <a:schemeClr val="accent2">
                    <a:alpha val="20000"/>
                  </a:schemeClr>
                </a:gs>
                <a:gs pos="66000">
                  <a:schemeClr val="accent3">
                    <a:alpha val="20000"/>
                  </a:schemeClr>
                </a:gs>
                <a:gs pos="100000">
                  <a:schemeClr val="accent4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07145" y="3000805"/>
            <a:ext cx="2502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</a:p>
        </p:txBody>
      </p:sp>
      <p:sp useBgFill="1">
        <p:nvSpPr>
          <p:cNvPr id="5" name="Freeform 6"/>
          <p:cNvSpPr>
            <a:spLocks/>
          </p:cNvSpPr>
          <p:nvPr/>
        </p:nvSpPr>
        <p:spPr bwMode="auto">
          <a:xfrm rot="5400000">
            <a:off x="2336238" y="2590143"/>
            <a:ext cx="1885812" cy="1671556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rot="2544416">
            <a:off x="3417456" y="2427221"/>
            <a:ext cx="351978" cy="31198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 rot="2544416">
            <a:off x="2913839" y="4186554"/>
            <a:ext cx="275529" cy="244225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58038" y="2995034"/>
            <a:ext cx="84221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  <a:p>
            <a:pPr algn="ctr"/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One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007145" y="3585580"/>
            <a:ext cx="4000080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布兰迪旅游网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一个能够方便、快速地为出游人员选择最适合的线路的网站。</a:t>
            </a:r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 rot="21057894">
            <a:off x="3004507" y="2350408"/>
            <a:ext cx="134920" cy="118485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5400000">
            <a:off x="5341540" y="982274"/>
            <a:ext cx="1505744" cy="1334670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872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701 0.259013 E" pathEditMode="relative" ptsTypes="">
                                      <p:cBhvr>
                                        <p:cTn id="15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1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  <p:to x="125241" y="125241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005 -0.25903 L -4.16667E-7 2.96296E-6 " pathEditMode="relative" rAng="0" ptsTypes="AA">
                                      <p:cBhvr>
                                        <p:cTn id="19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03" y="1294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1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from x="79846" y="7984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8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" presetID="8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5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45833E-6 -3.7037E-7 L 0.0194 -0.13449 " pathEditMode="relative" rAng="0" ptsTypes="AA">
                                      <p:cBhvr>
                                        <p:cTn id="39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4" y="-673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3.125E-6 1.11111E-6 L -0.05156 -0.09514 " pathEditMode="relative" rAng="0" ptsTypes="AA">
                                      <p:cBhvr>
                                        <p:cTn id="41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8" y="-4769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16667E-7 -7.40741E-7 L -0.02747 0.15255 " pathEditMode="relative" rAng="0" ptsTypes="AA">
                                      <p:cBhvr>
                                        <p:cTn id="43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" y="761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14400000">
                                      <p:cBhvr>
                                        <p:cTn id="4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4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4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5" grpId="0" animBg="1"/>
      <p:bldP spid="5" grpId="1" animBg="1"/>
      <p:bldP spid="5" grpId="2" animBg="1"/>
      <p:bldP spid="5" grpId="3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/>
      <p:bldP spid="9" grpId="0"/>
      <p:bldP spid="10" grpId="0" animBg="1"/>
      <p:bldP spid="10" grpId="1" animBg="1"/>
      <p:bldP spid="10" grpId="2" animBg="1"/>
      <p:bldP spid="12" grpId="0" animBg="1"/>
      <p:bldP spid="12" grpId="1" animBg="1"/>
      <p:bldP spid="12" grpId="2" animBg="1"/>
      <p:bldP spid="12" grpId="3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6"/>
          <p:cNvSpPr>
            <a:spLocks/>
          </p:cNvSpPr>
          <p:nvPr/>
        </p:nvSpPr>
        <p:spPr bwMode="auto">
          <a:xfrm rot="16200000">
            <a:off x="694266" y="423524"/>
            <a:ext cx="874978" cy="77556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90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0649" y="542984"/>
            <a:ext cx="842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661575" y="372979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694897" y="934392"/>
            <a:ext cx="4000080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布兰迪旅游网</a:t>
            </a: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 rot="2544416">
            <a:off x="882376" y="1075328"/>
            <a:ext cx="213496" cy="189240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 rot="2544416">
            <a:off x="1221416" y="384333"/>
            <a:ext cx="167126" cy="14813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 rot="21057894">
            <a:off x="931688" y="326873"/>
            <a:ext cx="81837" cy="7186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C12D5DF2-E7CE-4F4C-9A57-6902688FAAC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047284" y="1311803"/>
            <a:ext cx="6097432" cy="46757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88642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6942 0.38125 L 0 0 E" pathEditMode="relative" ptsTypes="">
                                      <p:cBhvr>
                                        <p:cTn id="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215527" y="215527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10800000" to="0">
                                      <p:cBhvr>
                                        <p:cTn id="13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8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25E-6 3.33333E-6 L 0.01341 -0.05047 " pathEditMode="relative" rAng="0" ptsTypes="AA">
                                      <p:cBhvr>
                                        <p:cTn id="20" dur="75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4" y="-252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08333E-7 -1.85185E-6 L -0.01654 0.0706 " pathEditMode="relative" rAng="0" ptsTypes="AA">
                                      <p:cBhvr>
                                        <p:cTn id="27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" y="3519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2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5E-6 2.22222E-6 L -0.01029 -0.03843 " pathEditMode="relative" rAng="0" ptsTypes="AA">
                                      <p:cBhvr>
                                        <p:cTn id="34" dur="7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1" y="-192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3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  <p:bldP spid="3" grpId="3" animBg="1"/>
      <p:bldP spid="3" grpId="4" animBg="1"/>
      <p:bldP spid="4" grpId="0"/>
      <p:bldP spid="5" grpId="0"/>
      <p:bldP spid="6" grpId="0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-24063" y="3290678"/>
            <a:ext cx="12216063" cy="899257"/>
          </a:xfrm>
          <a:custGeom>
            <a:avLst/>
            <a:gdLst>
              <a:gd name="connsiteX0" fmla="*/ 0 w 12296274"/>
              <a:gd name="connsiteY0" fmla="*/ 282701 h 899257"/>
              <a:gd name="connsiteX1" fmla="*/ 2562726 w 12296274"/>
              <a:gd name="connsiteY1" fmla="*/ 30038 h 899257"/>
              <a:gd name="connsiteX2" fmla="*/ 7652084 w 12296274"/>
              <a:gd name="connsiteY2" fmla="*/ 896311 h 899257"/>
              <a:gd name="connsiteX3" fmla="*/ 12296274 w 12296274"/>
              <a:gd name="connsiteY3" fmla="*/ 258638 h 89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96274" h="899257">
                <a:moveTo>
                  <a:pt x="0" y="282701"/>
                </a:moveTo>
                <a:cubicBezTo>
                  <a:pt x="643689" y="105235"/>
                  <a:pt x="1287379" y="-72230"/>
                  <a:pt x="2562726" y="30038"/>
                </a:cubicBezTo>
                <a:cubicBezTo>
                  <a:pt x="3838073" y="132306"/>
                  <a:pt x="6029826" y="858211"/>
                  <a:pt x="7652084" y="896311"/>
                </a:cubicBezTo>
                <a:cubicBezTo>
                  <a:pt x="9274342" y="934411"/>
                  <a:pt x="10785308" y="596524"/>
                  <a:pt x="12296274" y="258638"/>
                </a:cubicBezTo>
              </a:path>
            </a:pathLst>
          </a:custGeom>
          <a:noFill/>
          <a:ln>
            <a:gradFill>
              <a:gsLst>
                <a:gs pos="0">
                  <a:schemeClr val="accent1">
                    <a:alpha val="20000"/>
                  </a:schemeClr>
                </a:gs>
                <a:gs pos="33000">
                  <a:schemeClr val="accent2">
                    <a:alpha val="20000"/>
                  </a:schemeClr>
                </a:gs>
                <a:gs pos="66000">
                  <a:schemeClr val="accent3">
                    <a:alpha val="20000"/>
                  </a:schemeClr>
                </a:gs>
                <a:gs pos="100000">
                  <a:schemeClr val="accent4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微软雅黑" panose="020B0503020204020204" pitchFamily="34" charset="-122"/>
            </a:endParaRPr>
          </a:p>
        </p:txBody>
      </p:sp>
      <p:sp useBgFill="1">
        <p:nvSpPr>
          <p:cNvPr id="3" name="Freeform 6"/>
          <p:cNvSpPr>
            <a:spLocks/>
          </p:cNvSpPr>
          <p:nvPr/>
        </p:nvSpPr>
        <p:spPr bwMode="auto">
          <a:xfrm rot="5400000">
            <a:off x="2344468" y="2590143"/>
            <a:ext cx="1885812" cy="1671556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007145" y="3000805"/>
            <a:ext cx="2866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前后台设计</a:t>
            </a: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rot="2544416">
            <a:off x="3425686" y="2427221"/>
            <a:ext cx="351978" cy="31198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 rot="2544416">
            <a:off x="2955021" y="4186554"/>
            <a:ext cx="275529" cy="244225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66268" y="2995034"/>
            <a:ext cx="84221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  <a:p>
            <a:pPr algn="ctr"/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Two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 rot="21057894">
            <a:off x="3012737" y="2350408"/>
            <a:ext cx="134920" cy="118485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27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" name="Freeform 6"/>
          <p:cNvSpPr>
            <a:spLocks/>
          </p:cNvSpPr>
          <p:nvPr/>
        </p:nvSpPr>
        <p:spPr bwMode="auto">
          <a:xfrm rot="16200000">
            <a:off x="694266" y="423524"/>
            <a:ext cx="874978" cy="77556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90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7606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6942 0.38125 E" pathEditMode="relative" ptsTypes="">
                                      <p:cBhvr>
                                        <p:cTn id="1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  <p:to x="215527" y="215527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 from="0" to="-10800000">
                                      <p:cBhvr>
                                        <p:cTn id="1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3698 -0.38125 L -1.45833E-6 2.96296E-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49" y="19051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46398" y="46398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 from="10800000" to="0">
                                      <p:cBhvr>
                                        <p:cTn id="2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70833E-6 -3.7037E-7 L 0.0194 -0.13449 " pathEditMode="relative" rAng="0" ptsTypes="AA">
                                      <p:cBhvr>
                                        <p:cTn id="39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4" y="-673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16667E-6 1.11111E-6 L -0.05156 -0.09514 " pathEditMode="relative" rAng="0" ptsTypes="AA">
                                      <p:cBhvr>
                                        <p:cTn id="41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8" y="-4769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16667E-6 -7.40741E-7 L -0.02748 0.15255 " pathEditMode="relative" rAng="0" ptsTypes="AA">
                                      <p:cBhvr>
                                        <p:cTn id="43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" y="761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14400000">
                                      <p:cBhvr>
                                        <p:cTn id="4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4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4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animBg="1"/>
      <p:bldP spid="3" grpId="1" animBg="1"/>
      <p:bldP spid="3" grpId="2" animBg="1"/>
      <p:bldP spid="3" grpId="3" animBg="1"/>
      <p:bldP spid="5" grpId="0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/>
      <p:bldP spid="10" grpId="0" animBg="1"/>
      <p:bldP spid="10" grpId="1" animBg="1"/>
      <p:bldP spid="10" grpId="2" animBg="1"/>
      <p:bldP spid="2" grpId="0" animBg="1"/>
      <p:bldP spid="2" grpId="1" animBg="1"/>
      <p:bldP spid="2" grpId="2" animBg="1"/>
      <p:bldP spid="2" grpId="3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6"/>
          <p:cNvSpPr>
            <a:spLocks/>
          </p:cNvSpPr>
          <p:nvPr/>
        </p:nvSpPr>
        <p:spPr bwMode="auto">
          <a:xfrm rot="16200000">
            <a:off x="694266" y="423524"/>
            <a:ext cx="874978" cy="77556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190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10649" y="542984"/>
            <a:ext cx="8422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61574" y="372979"/>
            <a:ext cx="39181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前后台设计</a:t>
            </a: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rot="2544416">
            <a:off x="882376" y="1075328"/>
            <a:ext cx="213496" cy="189240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 rot="2544416">
            <a:off x="1221416" y="384333"/>
            <a:ext cx="167126" cy="14813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 rot="21057894">
            <a:off x="931688" y="326873"/>
            <a:ext cx="81837" cy="71868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635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 useBgFill="1">
        <p:nvSpPr>
          <p:cNvPr id="9" name="Freeform 6"/>
          <p:cNvSpPr>
            <a:spLocks/>
          </p:cNvSpPr>
          <p:nvPr/>
        </p:nvSpPr>
        <p:spPr bwMode="auto">
          <a:xfrm rot="5400000">
            <a:off x="3077647" y="2590143"/>
            <a:ext cx="1885812" cy="1671556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ln w="25400" cap="flat">
            <a:noFill/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 rot="5400000">
            <a:off x="3077647" y="2590143"/>
            <a:ext cx="1885812" cy="1671556"/>
          </a:xfrm>
          <a:custGeom>
            <a:avLst/>
            <a:gdLst>
              <a:gd name="T0" fmla="*/ 251 w 862"/>
              <a:gd name="T1" fmla="*/ 763 h 763"/>
              <a:gd name="T2" fmla="*/ 191 w 862"/>
              <a:gd name="T3" fmla="*/ 728 h 763"/>
              <a:gd name="T4" fmla="*/ 11 w 862"/>
              <a:gd name="T5" fmla="*/ 416 h 763"/>
              <a:gd name="T6" fmla="*/ 11 w 862"/>
              <a:gd name="T7" fmla="*/ 347 h 763"/>
              <a:gd name="T8" fmla="*/ 191 w 862"/>
              <a:gd name="T9" fmla="*/ 35 h 763"/>
              <a:gd name="T10" fmla="*/ 251 w 862"/>
              <a:gd name="T11" fmla="*/ 0 h 763"/>
              <a:gd name="T12" fmla="*/ 611 w 862"/>
              <a:gd name="T13" fmla="*/ 0 h 763"/>
              <a:gd name="T14" fmla="*/ 671 w 862"/>
              <a:gd name="T15" fmla="*/ 35 h 763"/>
              <a:gd name="T16" fmla="*/ 851 w 862"/>
              <a:gd name="T17" fmla="*/ 347 h 763"/>
              <a:gd name="T18" fmla="*/ 851 w 862"/>
              <a:gd name="T19" fmla="*/ 416 h 763"/>
              <a:gd name="T20" fmla="*/ 671 w 862"/>
              <a:gd name="T21" fmla="*/ 728 h 763"/>
              <a:gd name="T22" fmla="*/ 611 w 862"/>
              <a:gd name="T23" fmla="*/ 763 h 763"/>
              <a:gd name="T24" fmla="*/ 251 w 862"/>
              <a:gd name="T25" fmla="*/ 763 h 7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62" h="763">
                <a:moveTo>
                  <a:pt x="251" y="763"/>
                </a:moveTo>
                <a:cubicBezTo>
                  <a:pt x="229" y="763"/>
                  <a:pt x="202" y="747"/>
                  <a:pt x="191" y="728"/>
                </a:cubicBezTo>
                <a:cubicBezTo>
                  <a:pt x="11" y="416"/>
                  <a:pt x="11" y="416"/>
                  <a:pt x="11" y="416"/>
                </a:cubicBezTo>
                <a:cubicBezTo>
                  <a:pt x="0" y="397"/>
                  <a:pt x="0" y="366"/>
                  <a:pt x="11" y="347"/>
                </a:cubicBezTo>
                <a:cubicBezTo>
                  <a:pt x="191" y="35"/>
                  <a:pt x="191" y="35"/>
                  <a:pt x="191" y="35"/>
                </a:cubicBezTo>
                <a:cubicBezTo>
                  <a:pt x="202" y="16"/>
                  <a:pt x="229" y="0"/>
                  <a:pt x="251" y="0"/>
                </a:cubicBezTo>
                <a:cubicBezTo>
                  <a:pt x="611" y="0"/>
                  <a:pt x="611" y="0"/>
                  <a:pt x="611" y="0"/>
                </a:cubicBezTo>
                <a:cubicBezTo>
                  <a:pt x="633" y="0"/>
                  <a:pt x="660" y="16"/>
                  <a:pt x="671" y="35"/>
                </a:cubicBezTo>
                <a:cubicBezTo>
                  <a:pt x="851" y="347"/>
                  <a:pt x="851" y="347"/>
                  <a:pt x="851" y="347"/>
                </a:cubicBezTo>
                <a:cubicBezTo>
                  <a:pt x="862" y="366"/>
                  <a:pt x="862" y="397"/>
                  <a:pt x="851" y="416"/>
                </a:cubicBezTo>
                <a:cubicBezTo>
                  <a:pt x="671" y="728"/>
                  <a:pt x="671" y="728"/>
                  <a:pt x="671" y="728"/>
                </a:cubicBezTo>
                <a:cubicBezTo>
                  <a:pt x="660" y="747"/>
                  <a:pt x="633" y="763"/>
                  <a:pt x="611" y="763"/>
                </a:cubicBezTo>
                <a:lnTo>
                  <a:pt x="251" y="763"/>
                </a:lnTo>
                <a:close/>
              </a:path>
            </a:pathLst>
          </a:custGeom>
          <a:noFill/>
          <a:ln w="25400" cap="flat">
            <a:gradFill>
              <a:gsLst>
                <a:gs pos="66000">
                  <a:schemeClr val="accent3"/>
                </a:gs>
                <a:gs pos="33000">
                  <a:schemeClr val="accent2"/>
                </a:gs>
                <a:gs pos="0">
                  <a:schemeClr val="accent1"/>
                </a:gs>
                <a:gs pos="100000">
                  <a:schemeClr val="accent4"/>
                </a:gs>
              </a:gsLst>
              <a:lin ang="5400000" scaled="1"/>
            </a:gra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2917371" y="3739499"/>
            <a:ext cx="6357258" cy="2335974"/>
          </a:xfrm>
          <a:custGeom>
            <a:avLst/>
            <a:gdLst>
              <a:gd name="T0" fmla="*/ 21 w 1006"/>
              <a:gd name="T1" fmla="*/ 197 h 368"/>
              <a:gd name="T2" fmla="*/ 21 w 1006"/>
              <a:gd name="T3" fmla="*/ 170 h 368"/>
              <a:gd name="T4" fmla="*/ 466 w 1006"/>
              <a:gd name="T5" fmla="*/ 7 h 368"/>
              <a:gd name="T6" fmla="*/ 541 w 1006"/>
              <a:gd name="T7" fmla="*/ 7 h 368"/>
              <a:gd name="T8" fmla="*/ 986 w 1006"/>
              <a:gd name="T9" fmla="*/ 170 h 368"/>
              <a:gd name="T10" fmla="*/ 986 w 1006"/>
              <a:gd name="T11" fmla="*/ 197 h 368"/>
              <a:gd name="T12" fmla="*/ 541 w 1006"/>
              <a:gd name="T13" fmla="*/ 360 h 368"/>
              <a:gd name="T14" fmla="*/ 466 w 1006"/>
              <a:gd name="T15" fmla="*/ 360 h 368"/>
              <a:gd name="T16" fmla="*/ 21 w 1006"/>
              <a:gd name="T17" fmla="*/ 197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6" h="368">
                <a:moveTo>
                  <a:pt x="21" y="197"/>
                </a:moveTo>
                <a:cubicBezTo>
                  <a:pt x="0" y="190"/>
                  <a:pt x="0" y="178"/>
                  <a:pt x="21" y="170"/>
                </a:cubicBezTo>
                <a:cubicBezTo>
                  <a:pt x="466" y="7"/>
                  <a:pt x="466" y="7"/>
                  <a:pt x="466" y="7"/>
                </a:cubicBezTo>
                <a:cubicBezTo>
                  <a:pt x="487" y="0"/>
                  <a:pt x="520" y="0"/>
                  <a:pt x="541" y="7"/>
                </a:cubicBezTo>
                <a:cubicBezTo>
                  <a:pt x="986" y="170"/>
                  <a:pt x="986" y="170"/>
                  <a:pt x="986" y="170"/>
                </a:cubicBezTo>
                <a:cubicBezTo>
                  <a:pt x="1006" y="178"/>
                  <a:pt x="1006" y="190"/>
                  <a:pt x="986" y="197"/>
                </a:cubicBezTo>
                <a:cubicBezTo>
                  <a:pt x="541" y="360"/>
                  <a:pt x="541" y="360"/>
                  <a:pt x="541" y="360"/>
                </a:cubicBezTo>
                <a:cubicBezTo>
                  <a:pt x="520" y="368"/>
                  <a:pt x="487" y="368"/>
                  <a:pt x="466" y="360"/>
                </a:cubicBezTo>
                <a:lnTo>
                  <a:pt x="21" y="197"/>
                </a:lnTo>
                <a:close/>
              </a:path>
            </a:pathLst>
          </a:custGeom>
          <a:noFill/>
          <a:ln>
            <a:gradFill>
              <a:gsLst>
                <a:gs pos="0">
                  <a:schemeClr val="accent1">
                    <a:alpha val="34000"/>
                  </a:schemeClr>
                </a:gs>
                <a:gs pos="33000">
                  <a:schemeClr val="accent2">
                    <a:alpha val="34000"/>
                  </a:schemeClr>
                </a:gs>
                <a:gs pos="66000">
                  <a:schemeClr val="accent3">
                    <a:alpha val="34000"/>
                  </a:schemeClr>
                </a:gs>
                <a:gs pos="100000">
                  <a:schemeClr val="accent4">
                    <a:alpha val="34000"/>
                  </a:schemeClr>
                </a:gs>
              </a:gsLst>
              <a:lin ang="5400000" scaled="1"/>
            </a:gra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>
            <a:off x="4651074" y="4376548"/>
            <a:ext cx="2889852" cy="1061876"/>
          </a:xfrm>
          <a:custGeom>
            <a:avLst/>
            <a:gdLst>
              <a:gd name="T0" fmla="*/ 21 w 1006"/>
              <a:gd name="T1" fmla="*/ 197 h 368"/>
              <a:gd name="T2" fmla="*/ 21 w 1006"/>
              <a:gd name="T3" fmla="*/ 170 h 368"/>
              <a:gd name="T4" fmla="*/ 466 w 1006"/>
              <a:gd name="T5" fmla="*/ 7 h 368"/>
              <a:gd name="T6" fmla="*/ 541 w 1006"/>
              <a:gd name="T7" fmla="*/ 7 h 368"/>
              <a:gd name="T8" fmla="*/ 986 w 1006"/>
              <a:gd name="T9" fmla="*/ 170 h 368"/>
              <a:gd name="T10" fmla="*/ 986 w 1006"/>
              <a:gd name="T11" fmla="*/ 197 h 368"/>
              <a:gd name="T12" fmla="*/ 541 w 1006"/>
              <a:gd name="T13" fmla="*/ 360 h 368"/>
              <a:gd name="T14" fmla="*/ 466 w 1006"/>
              <a:gd name="T15" fmla="*/ 360 h 368"/>
              <a:gd name="T16" fmla="*/ 21 w 1006"/>
              <a:gd name="T17" fmla="*/ 197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6" h="368">
                <a:moveTo>
                  <a:pt x="21" y="197"/>
                </a:moveTo>
                <a:cubicBezTo>
                  <a:pt x="0" y="190"/>
                  <a:pt x="0" y="178"/>
                  <a:pt x="21" y="170"/>
                </a:cubicBezTo>
                <a:cubicBezTo>
                  <a:pt x="466" y="7"/>
                  <a:pt x="466" y="7"/>
                  <a:pt x="466" y="7"/>
                </a:cubicBezTo>
                <a:cubicBezTo>
                  <a:pt x="487" y="0"/>
                  <a:pt x="520" y="0"/>
                  <a:pt x="541" y="7"/>
                </a:cubicBezTo>
                <a:cubicBezTo>
                  <a:pt x="986" y="170"/>
                  <a:pt x="986" y="170"/>
                  <a:pt x="986" y="170"/>
                </a:cubicBezTo>
                <a:cubicBezTo>
                  <a:pt x="1006" y="178"/>
                  <a:pt x="1006" y="190"/>
                  <a:pt x="986" y="197"/>
                </a:cubicBezTo>
                <a:cubicBezTo>
                  <a:pt x="541" y="360"/>
                  <a:pt x="541" y="360"/>
                  <a:pt x="541" y="360"/>
                </a:cubicBezTo>
                <a:cubicBezTo>
                  <a:pt x="520" y="368"/>
                  <a:pt x="487" y="368"/>
                  <a:pt x="466" y="360"/>
                </a:cubicBezTo>
                <a:lnTo>
                  <a:pt x="21" y="197"/>
                </a:lnTo>
                <a:close/>
              </a:path>
            </a:pathLst>
          </a:custGeom>
          <a:solidFill>
            <a:schemeClr val="bg2">
              <a:alpha val="4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3" name="Freeform 5"/>
          <p:cNvSpPr>
            <a:spLocks/>
          </p:cNvSpPr>
          <p:nvPr/>
        </p:nvSpPr>
        <p:spPr bwMode="auto">
          <a:xfrm>
            <a:off x="4759750" y="4279483"/>
            <a:ext cx="2672500" cy="982010"/>
          </a:xfrm>
          <a:custGeom>
            <a:avLst/>
            <a:gdLst>
              <a:gd name="T0" fmla="*/ 21 w 1006"/>
              <a:gd name="T1" fmla="*/ 197 h 368"/>
              <a:gd name="T2" fmla="*/ 21 w 1006"/>
              <a:gd name="T3" fmla="*/ 170 h 368"/>
              <a:gd name="T4" fmla="*/ 466 w 1006"/>
              <a:gd name="T5" fmla="*/ 7 h 368"/>
              <a:gd name="T6" fmla="*/ 541 w 1006"/>
              <a:gd name="T7" fmla="*/ 7 h 368"/>
              <a:gd name="T8" fmla="*/ 986 w 1006"/>
              <a:gd name="T9" fmla="*/ 170 h 368"/>
              <a:gd name="T10" fmla="*/ 986 w 1006"/>
              <a:gd name="T11" fmla="*/ 197 h 368"/>
              <a:gd name="T12" fmla="*/ 541 w 1006"/>
              <a:gd name="T13" fmla="*/ 360 h 368"/>
              <a:gd name="T14" fmla="*/ 466 w 1006"/>
              <a:gd name="T15" fmla="*/ 360 h 368"/>
              <a:gd name="T16" fmla="*/ 21 w 1006"/>
              <a:gd name="T17" fmla="*/ 197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6" h="368">
                <a:moveTo>
                  <a:pt x="21" y="197"/>
                </a:moveTo>
                <a:cubicBezTo>
                  <a:pt x="0" y="190"/>
                  <a:pt x="0" y="178"/>
                  <a:pt x="21" y="170"/>
                </a:cubicBezTo>
                <a:cubicBezTo>
                  <a:pt x="466" y="7"/>
                  <a:pt x="466" y="7"/>
                  <a:pt x="466" y="7"/>
                </a:cubicBezTo>
                <a:cubicBezTo>
                  <a:pt x="487" y="0"/>
                  <a:pt x="520" y="0"/>
                  <a:pt x="541" y="7"/>
                </a:cubicBezTo>
                <a:cubicBezTo>
                  <a:pt x="986" y="170"/>
                  <a:pt x="986" y="170"/>
                  <a:pt x="986" y="170"/>
                </a:cubicBezTo>
                <a:cubicBezTo>
                  <a:pt x="1006" y="178"/>
                  <a:pt x="1006" y="190"/>
                  <a:pt x="986" y="197"/>
                </a:cubicBezTo>
                <a:cubicBezTo>
                  <a:pt x="541" y="360"/>
                  <a:pt x="541" y="360"/>
                  <a:pt x="541" y="360"/>
                </a:cubicBezTo>
                <a:cubicBezTo>
                  <a:pt x="520" y="368"/>
                  <a:pt x="487" y="368"/>
                  <a:pt x="466" y="360"/>
                </a:cubicBezTo>
                <a:lnTo>
                  <a:pt x="21" y="197"/>
                </a:lnTo>
                <a:close/>
              </a:path>
            </a:pathLst>
          </a:custGeom>
          <a:solidFill>
            <a:schemeClr val="bg2">
              <a:alpha val="8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4" name="Freeform 5"/>
          <p:cNvSpPr>
            <a:spLocks/>
          </p:cNvSpPr>
          <p:nvPr/>
        </p:nvSpPr>
        <p:spPr bwMode="auto">
          <a:xfrm>
            <a:off x="4876800" y="4169650"/>
            <a:ext cx="2438400" cy="895990"/>
          </a:xfrm>
          <a:custGeom>
            <a:avLst/>
            <a:gdLst>
              <a:gd name="T0" fmla="*/ 21 w 1006"/>
              <a:gd name="T1" fmla="*/ 197 h 368"/>
              <a:gd name="T2" fmla="*/ 21 w 1006"/>
              <a:gd name="T3" fmla="*/ 170 h 368"/>
              <a:gd name="T4" fmla="*/ 466 w 1006"/>
              <a:gd name="T5" fmla="*/ 7 h 368"/>
              <a:gd name="T6" fmla="*/ 541 w 1006"/>
              <a:gd name="T7" fmla="*/ 7 h 368"/>
              <a:gd name="T8" fmla="*/ 986 w 1006"/>
              <a:gd name="T9" fmla="*/ 170 h 368"/>
              <a:gd name="T10" fmla="*/ 986 w 1006"/>
              <a:gd name="T11" fmla="*/ 197 h 368"/>
              <a:gd name="T12" fmla="*/ 541 w 1006"/>
              <a:gd name="T13" fmla="*/ 360 h 368"/>
              <a:gd name="T14" fmla="*/ 466 w 1006"/>
              <a:gd name="T15" fmla="*/ 360 h 368"/>
              <a:gd name="T16" fmla="*/ 21 w 1006"/>
              <a:gd name="T17" fmla="*/ 197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6" h="368">
                <a:moveTo>
                  <a:pt x="21" y="197"/>
                </a:moveTo>
                <a:cubicBezTo>
                  <a:pt x="0" y="190"/>
                  <a:pt x="0" y="178"/>
                  <a:pt x="21" y="170"/>
                </a:cubicBezTo>
                <a:cubicBezTo>
                  <a:pt x="466" y="7"/>
                  <a:pt x="466" y="7"/>
                  <a:pt x="466" y="7"/>
                </a:cubicBezTo>
                <a:cubicBezTo>
                  <a:pt x="487" y="0"/>
                  <a:pt x="520" y="0"/>
                  <a:pt x="541" y="7"/>
                </a:cubicBezTo>
                <a:cubicBezTo>
                  <a:pt x="986" y="170"/>
                  <a:pt x="986" y="170"/>
                  <a:pt x="986" y="170"/>
                </a:cubicBezTo>
                <a:cubicBezTo>
                  <a:pt x="1006" y="178"/>
                  <a:pt x="1006" y="190"/>
                  <a:pt x="986" y="197"/>
                </a:cubicBezTo>
                <a:cubicBezTo>
                  <a:pt x="541" y="360"/>
                  <a:pt x="541" y="360"/>
                  <a:pt x="541" y="360"/>
                </a:cubicBezTo>
                <a:cubicBezTo>
                  <a:pt x="520" y="368"/>
                  <a:pt x="487" y="368"/>
                  <a:pt x="466" y="360"/>
                </a:cubicBezTo>
                <a:lnTo>
                  <a:pt x="21" y="197"/>
                </a:lnTo>
                <a:close/>
              </a:path>
            </a:pathLst>
          </a:custGeom>
          <a:solidFill>
            <a:srgbClr val="FCC428">
              <a:alpha val="89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4876800" y="3653315"/>
            <a:ext cx="2438400" cy="895990"/>
          </a:xfrm>
          <a:custGeom>
            <a:avLst/>
            <a:gdLst>
              <a:gd name="T0" fmla="*/ 21 w 1006"/>
              <a:gd name="T1" fmla="*/ 197 h 368"/>
              <a:gd name="T2" fmla="*/ 21 w 1006"/>
              <a:gd name="T3" fmla="*/ 170 h 368"/>
              <a:gd name="T4" fmla="*/ 466 w 1006"/>
              <a:gd name="T5" fmla="*/ 7 h 368"/>
              <a:gd name="T6" fmla="*/ 541 w 1006"/>
              <a:gd name="T7" fmla="*/ 7 h 368"/>
              <a:gd name="T8" fmla="*/ 986 w 1006"/>
              <a:gd name="T9" fmla="*/ 170 h 368"/>
              <a:gd name="T10" fmla="*/ 986 w 1006"/>
              <a:gd name="T11" fmla="*/ 197 h 368"/>
              <a:gd name="T12" fmla="*/ 541 w 1006"/>
              <a:gd name="T13" fmla="*/ 360 h 368"/>
              <a:gd name="T14" fmla="*/ 466 w 1006"/>
              <a:gd name="T15" fmla="*/ 360 h 368"/>
              <a:gd name="T16" fmla="*/ 21 w 1006"/>
              <a:gd name="T17" fmla="*/ 197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6" h="368">
                <a:moveTo>
                  <a:pt x="21" y="197"/>
                </a:moveTo>
                <a:cubicBezTo>
                  <a:pt x="0" y="190"/>
                  <a:pt x="0" y="178"/>
                  <a:pt x="21" y="170"/>
                </a:cubicBezTo>
                <a:cubicBezTo>
                  <a:pt x="466" y="7"/>
                  <a:pt x="466" y="7"/>
                  <a:pt x="466" y="7"/>
                </a:cubicBezTo>
                <a:cubicBezTo>
                  <a:pt x="487" y="0"/>
                  <a:pt x="520" y="0"/>
                  <a:pt x="541" y="7"/>
                </a:cubicBezTo>
                <a:cubicBezTo>
                  <a:pt x="986" y="170"/>
                  <a:pt x="986" y="170"/>
                  <a:pt x="986" y="170"/>
                </a:cubicBezTo>
                <a:cubicBezTo>
                  <a:pt x="1006" y="178"/>
                  <a:pt x="1006" y="190"/>
                  <a:pt x="986" y="197"/>
                </a:cubicBezTo>
                <a:cubicBezTo>
                  <a:pt x="541" y="360"/>
                  <a:pt x="541" y="360"/>
                  <a:pt x="541" y="360"/>
                </a:cubicBezTo>
                <a:cubicBezTo>
                  <a:pt x="520" y="368"/>
                  <a:pt x="487" y="368"/>
                  <a:pt x="466" y="360"/>
                </a:cubicBezTo>
                <a:lnTo>
                  <a:pt x="21" y="197"/>
                </a:lnTo>
                <a:close/>
              </a:path>
            </a:pathLst>
          </a:custGeom>
          <a:solidFill>
            <a:schemeClr val="bg2">
              <a:alpha val="8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4876800" y="3136979"/>
            <a:ext cx="2438400" cy="895990"/>
          </a:xfrm>
          <a:custGeom>
            <a:avLst/>
            <a:gdLst>
              <a:gd name="T0" fmla="*/ 21 w 1006"/>
              <a:gd name="T1" fmla="*/ 197 h 368"/>
              <a:gd name="T2" fmla="*/ 21 w 1006"/>
              <a:gd name="T3" fmla="*/ 170 h 368"/>
              <a:gd name="T4" fmla="*/ 466 w 1006"/>
              <a:gd name="T5" fmla="*/ 7 h 368"/>
              <a:gd name="T6" fmla="*/ 541 w 1006"/>
              <a:gd name="T7" fmla="*/ 7 h 368"/>
              <a:gd name="T8" fmla="*/ 986 w 1006"/>
              <a:gd name="T9" fmla="*/ 170 h 368"/>
              <a:gd name="T10" fmla="*/ 986 w 1006"/>
              <a:gd name="T11" fmla="*/ 197 h 368"/>
              <a:gd name="T12" fmla="*/ 541 w 1006"/>
              <a:gd name="T13" fmla="*/ 360 h 368"/>
              <a:gd name="T14" fmla="*/ 466 w 1006"/>
              <a:gd name="T15" fmla="*/ 360 h 368"/>
              <a:gd name="T16" fmla="*/ 21 w 1006"/>
              <a:gd name="T17" fmla="*/ 197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6" h="368">
                <a:moveTo>
                  <a:pt x="21" y="197"/>
                </a:moveTo>
                <a:cubicBezTo>
                  <a:pt x="0" y="190"/>
                  <a:pt x="0" y="178"/>
                  <a:pt x="21" y="170"/>
                </a:cubicBezTo>
                <a:cubicBezTo>
                  <a:pt x="466" y="7"/>
                  <a:pt x="466" y="7"/>
                  <a:pt x="466" y="7"/>
                </a:cubicBezTo>
                <a:cubicBezTo>
                  <a:pt x="487" y="0"/>
                  <a:pt x="520" y="0"/>
                  <a:pt x="541" y="7"/>
                </a:cubicBezTo>
                <a:cubicBezTo>
                  <a:pt x="986" y="170"/>
                  <a:pt x="986" y="170"/>
                  <a:pt x="986" y="170"/>
                </a:cubicBezTo>
                <a:cubicBezTo>
                  <a:pt x="1006" y="178"/>
                  <a:pt x="1006" y="190"/>
                  <a:pt x="986" y="197"/>
                </a:cubicBezTo>
                <a:cubicBezTo>
                  <a:pt x="541" y="360"/>
                  <a:pt x="541" y="360"/>
                  <a:pt x="541" y="360"/>
                </a:cubicBezTo>
                <a:cubicBezTo>
                  <a:pt x="520" y="368"/>
                  <a:pt x="487" y="368"/>
                  <a:pt x="466" y="360"/>
                </a:cubicBezTo>
                <a:lnTo>
                  <a:pt x="21" y="197"/>
                </a:lnTo>
                <a:close/>
              </a:path>
            </a:pathLst>
          </a:custGeom>
          <a:solidFill>
            <a:schemeClr val="bg2">
              <a:alpha val="8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7" name="Freeform 5"/>
          <p:cNvSpPr>
            <a:spLocks/>
          </p:cNvSpPr>
          <p:nvPr/>
        </p:nvSpPr>
        <p:spPr bwMode="auto">
          <a:xfrm>
            <a:off x="4876800" y="2620643"/>
            <a:ext cx="2438400" cy="895990"/>
          </a:xfrm>
          <a:custGeom>
            <a:avLst/>
            <a:gdLst>
              <a:gd name="T0" fmla="*/ 21 w 1006"/>
              <a:gd name="T1" fmla="*/ 197 h 368"/>
              <a:gd name="T2" fmla="*/ 21 w 1006"/>
              <a:gd name="T3" fmla="*/ 170 h 368"/>
              <a:gd name="T4" fmla="*/ 466 w 1006"/>
              <a:gd name="T5" fmla="*/ 7 h 368"/>
              <a:gd name="T6" fmla="*/ 541 w 1006"/>
              <a:gd name="T7" fmla="*/ 7 h 368"/>
              <a:gd name="T8" fmla="*/ 986 w 1006"/>
              <a:gd name="T9" fmla="*/ 170 h 368"/>
              <a:gd name="T10" fmla="*/ 986 w 1006"/>
              <a:gd name="T11" fmla="*/ 197 h 368"/>
              <a:gd name="T12" fmla="*/ 541 w 1006"/>
              <a:gd name="T13" fmla="*/ 360 h 368"/>
              <a:gd name="T14" fmla="*/ 466 w 1006"/>
              <a:gd name="T15" fmla="*/ 360 h 368"/>
              <a:gd name="T16" fmla="*/ 21 w 1006"/>
              <a:gd name="T17" fmla="*/ 197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06" h="368">
                <a:moveTo>
                  <a:pt x="21" y="197"/>
                </a:moveTo>
                <a:cubicBezTo>
                  <a:pt x="0" y="190"/>
                  <a:pt x="0" y="178"/>
                  <a:pt x="21" y="170"/>
                </a:cubicBezTo>
                <a:cubicBezTo>
                  <a:pt x="466" y="7"/>
                  <a:pt x="466" y="7"/>
                  <a:pt x="466" y="7"/>
                </a:cubicBezTo>
                <a:cubicBezTo>
                  <a:pt x="487" y="0"/>
                  <a:pt x="520" y="0"/>
                  <a:pt x="541" y="7"/>
                </a:cubicBezTo>
                <a:cubicBezTo>
                  <a:pt x="986" y="170"/>
                  <a:pt x="986" y="170"/>
                  <a:pt x="986" y="170"/>
                </a:cubicBezTo>
                <a:cubicBezTo>
                  <a:pt x="1006" y="178"/>
                  <a:pt x="1006" y="190"/>
                  <a:pt x="986" y="197"/>
                </a:cubicBezTo>
                <a:cubicBezTo>
                  <a:pt x="541" y="360"/>
                  <a:pt x="541" y="360"/>
                  <a:pt x="541" y="360"/>
                </a:cubicBezTo>
                <a:cubicBezTo>
                  <a:pt x="520" y="368"/>
                  <a:pt x="487" y="368"/>
                  <a:pt x="466" y="360"/>
                </a:cubicBezTo>
                <a:lnTo>
                  <a:pt x="21" y="197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818160" y="4479245"/>
            <a:ext cx="1239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2017134" y="2261374"/>
            <a:ext cx="1239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前台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AB11BD8-B672-44FC-930F-3F5DF45685D4}"/>
              </a:ext>
            </a:extLst>
          </p:cNvPr>
          <p:cNvSpPr txBox="1"/>
          <p:nvPr/>
        </p:nvSpPr>
        <p:spPr>
          <a:xfrm>
            <a:off x="9562226" y="5064020"/>
            <a:ext cx="1733703" cy="1346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 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Sqlite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</a:t>
            </a:r>
          </a:p>
        </p:txBody>
      </p:sp>
    </p:spTree>
    <p:extLst>
      <p:ext uri="{BB962C8B-B14F-4D97-AF65-F5344CB8AC3E}">
        <p14:creationId xmlns:p14="http://schemas.microsoft.com/office/powerpoint/2010/main" val="211892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36942 -0.38125 E" pathEditMode="relative" ptsTypes="">
                                      <p:cBhvr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1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  <p:to x="46398" y="46398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0" to="10800000">
                                      <p:cBhvr>
                                        <p:cTn id="16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6942 0.38125 L 0 0 E" pathEditMode="relative" ptsTypes="">
                                      <p:cBhvr>
                                        <p:cTn id="1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  <p:from x="215527" y="215527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8" presetClass="emp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10800000" to="0">
                                      <p:cBhvr>
                                        <p:cTn id="22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25E-6 3.33333E-6 L 0.01341 -0.05047 " pathEditMode="relative" rAng="0" ptsTypes="AA">
                                      <p:cBhvr>
                                        <p:cTn id="31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4" y="-252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3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08333E-7 -1.85185E-6 L -0.01654 0.0706 " pathEditMode="relative" rAng="0" ptsTypes="AA">
                                      <p:cBhvr>
                                        <p:cTn id="38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" y="351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4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5E-6 2.22222E-6 L -0.01029 -0.03843 " pathEditMode="relative" rAng="0" ptsTypes="AA">
                                      <p:cBhvr>
                                        <p:cTn id="45" dur="75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1" y="-1921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8" presetClass="emph" presetSubtype="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14400000">
                                      <p:cBhvr>
                                        <p:cTn id="4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7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35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37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35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37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35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37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35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50" accel="100000" fill="hold">
                                          <p:stCondLst>
                                            <p:cond delay="13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57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2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2" grpId="3" animBg="1"/>
      <p:bldP spid="2" grpId="4" animBg="1"/>
      <p:bldP spid="3" grpId="0"/>
      <p:bldP spid="4" grpId="0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10" grpId="0" animBg="1"/>
      <p:bldP spid="10" grpId="1" animBg="1"/>
      <p:bldP spid="10" grpId="2" animBg="1"/>
      <p:bldP spid="10" grpId="3" animBg="1"/>
      <p:bldP spid="10" grpId="4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2" grpId="0"/>
      <p:bldP spid="25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10649" y="326873"/>
            <a:ext cx="4951006" cy="937695"/>
            <a:chOff x="710649" y="326873"/>
            <a:chExt cx="4951006" cy="937695"/>
          </a:xfrm>
        </p:grpSpPr>
        <p:sp>
          <p:nvSpPr>
            <p:cNvPr id="3" name="Freeform 6"/>
            <p:cNvSpPr>
              <a:spLocks/>
            </p:cNvSpPr>
            <p:nvPr/>
          </p:nvSpPr>
          <p:spPr bwMode="auto">
            <a:xfrm rot="16200000">
              <a:off x="694266" y="423524"/>
              <a:ext cx="874978" cy="7755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190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10649" y="542984"/>
              <a:ext cx="8422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661575" y="372979"/>
              <a:ext cx="40000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前后台设计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661575" y="861069"/>
              <a:ext cx="4000080" cy="3774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前端设计</a:t>
              </a: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 rot="2544416">
              <a:off x="882376" y="1075328"/>
              <a:ext cx="213496" cy="189240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 rot="2544416">
              <a:off x="1221416" y="384333"/>
              <a:ext cx="167126" cy="14813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 rot="21057894">
              <a:off x="931688" y="326873"/>
              <a:ext cx="81837" cy="718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 useBgFill="1">
        <p:nvSpPr>
          <p:cNvPr id="17" name="KSO_Shape"/>
          <p:cNvSpPr/>
          <p:nvPr/>
        </p:nvSpPr>
        <p:spPr>
          <a:xfrm>
            <a:off x="7725131" y="2455430"/>
            <a:ext cx="338889" cy="275630"/>
          </a:xfrm>
          <a:custGeom>
            <a:avLst/>
            <a:gdLst/>
            <a:ahLst/>
            <a:cxnLst/>
            <a:rect l="l" t="t" r="r" b="b"/>
            <a:pathLst>
              <a:path w="684048" h="556307">
                <a:moveTo>
                  <a:pt x="222901" y="383453"/>
                </a:moveTo>
                <a:cubicBezTo>
                  <a:pt x="218315" y="383977"/>
                  <a:pt x="213613" y="385281"/>
                  <a:pt x="209039" y="387420"/>
                </a:cubicBezTo>
                <a:cubicBezTo>
                  <a:pt x="190739" y="395979"/>
                  <a:pt x="181407" y="414680"/>
                  <a:pt x="188193" y="429191"/>
                </a:cubicBezTo>
                <a:cubicBezTo>
                  <a:pt x="194980" y="443702"/>
                  <a:pt x="215317" y="448527"/>
                  <a:pt x="233616" y="439969"/>
                </a:cubicBezTo>
                <a:cubicBezTo>
                  <a:pt x="251915" y="431410"/>
                  <a:pt x="261248" y="412709"/>
                  <a:pt x="254461" y="398198"/>
                </a:cubicBezTo>
                <a:cubicBezTo>
                  <a:pt x="249371" y="387315"/>
                  <a:pt x="236659" y="381879"/>
                  <a:pt x="222901" y="383453"/>
                </a:cubicBezTo>
                <a:close/>
                <a:moveTo>
                  <a:pt x="284035" y="369073"/>
                </a:moveTo>
                <a:cubicBezTo>
                  <a:pt x="281538" y="368297"/>
                  <a:pt x="278657" y="368441"/>
                  <a:pt x="275985" y="369691"/>
                </a:cubicBezTo>
                <a:cubicBezTo>
                  <a:pt x="270641" y="372190"/>
                  <a:pt x="268154" y="378164"/>
                  <a:pt x="270432" y="383034"/>
                </a:cubicBezTo>
                <a:cubicBezTo>
                  <a:pt x="272710" y="387904"/>
                  <a:pt x="278888" y="389825"/>
                  <a:pt x="284233" y="387325"/>
                </a:cubicBezTo>
                <a:cubicBezTo>
                  <a:pt x="289577" y="384826"/>
                  <a:pt x="292063" y="378852"/>
                  <a:pt x="289785" y="373982"/>
                </a:cubicBezTo>
                <a:cubicBezTo>
                  <a:pt x="288647" y="371547"/>
                  <a:pt x="286533" y="369850"/>
                  <a:pt x="284035" y="369073"/>
                </a:cubicBezTo>
                <a:close/>
                <a:moveTo>
                  <a:pt x="266604" y="297070"/>
                </a:moveTo>
                <a:cubicBezTo>
                  <a:pt x="319078" y="300338"/>
                  <a:pt x="362309" y="335548"/>
                  <a:pt x="367763" y="383070"/>
                </a:cubicBezTo>
                <a:cubicBezTo>
                  <a:pt x="373996" y="437381"/>
                  <a:pt x="328527" y="487207"/>
                  <a:pt x="266205" y="494360"/>
                </a:cubicBezTo>
                <a:cubicBezTo>
                  <a:pt x="203883" y="501513"/>
                  <a:pt x="148308" y="463284"/>
                  <a:pt x="142074" y="408972"/>
                </a:cubicBezTo>
                <a:cubicBezTo>
                  <a:pt x="135841" y="354661"/>
                  <a:pt x="181310" y="304835"/>
                  <a:pt x="243632" y="297682"/>
                </a:cubicBezTo>
                <a:cubicBezTo>
                  <a:pt x="251423" y="296788"/>
                  <a:pt x="259108" y="296603"/>
                  <a:pt x="266604" y="297070"/>
                </a:cubicBezTo>
                <a:close/>
                <a:moveTo>
                  <a:pt x="297042" y="252387"/>
                </a:moveTo>
                <a:cubicBezTo>
                  <a:pt x="283618" y="252176"/>
                  <a:pt x="269820" y="252839"/>
                  <a:pt x="255793" y="254449"/>
                </a:cubicBezTo>
                <a:cubicBezTo>
                  <a:pt x="143583" y="267328"/>
                  <a:pt x="59288" y="335880"/>
                  <a:pt x="67516" y="407566"/>
                </a:cubicBezTo>
                <a:cubicBezTo>
                  <a:pt x="75743" y="479252"/>
                  <a:pt x="173377" y="526925"/>
                  <a:pt x="285587" y="514046"/>
                </a:cubicBezTo>
                <a:cubicBezTo>
                  <a:pt x="397797" y="501168"/>
                  <a:pt x="482091" y="432615"/>
                  <a:pt x="473864" y="360929"/>
                </a:cubicBezTo>
                <a:cubicBezTo>
                  <a:pt x="466665" y="298204"/>
                  <a:pt x="391015" y="253864"/>
                  <a:pt x="297042" y="252387"/>
                </a:cubicBezTo>
                <a:close/>
                <a:moveTo>
                  <a:pt x="509416" y="97868"/>
                </a:moveTo>
                <a:cubicBezTo>
                  <a:pt x="544841" y="99182"/>
                  <a:pt x="588107" y="127580"/>
                  <a:pt x="590257" y="183051"/>
                </a:cubicBezTo>
                <a:cubicBezTo>
                  <a:pt x="592352" y="199448"/>
                  <a:pt x="588214" y="215684"/>
                  <a:pt x="579852" y="229407"/>
                </a:cubicBezTo>
                <a:lnTo>
                  <a:pt x="580228" y="229581"/>
                </a:lnTo>
                <a:cubicBezTo>
                  <a:pt x="580244" y="229743"/>
                  <a:pt x="580186" y="229872"/>
                  <a:pt x="580126" y="230000"/>
                </a:cubicBezTo>
                <a:lnTo>
                  <a:pt x="578707" y="232024"/>
                </a:lnTo>
                <a:cubicBezTo>
                  <a:pt x="578590" y="232839"/>
                  <a:pt x="578192" y="233485"/>
                  <a:pt x="577787" y="234126"/>
                </a:cubicBezTo>
                <a:lnTo>
                  <a:pt x="577385" y="233908"/>
                </a:lnTo>
                <a:cubicBezTo>
                  <a:pt x="572286" y="241165"/>
                  <a:pt x="563167" y="244302"/>
                  <a:pt x="554750" y="241632"/>
                </a:cubicBezTo>
                <a:lnTo>
                  <a:pt x="548315" y="238643"/>
                </a:lnTo>
                <a:cubicBezTo>
                  <a:pt x="539522" y="233101"/>
                  <a:pt x="536249" y="221620"/>
                  <a:pt x="540834" y="211750"/>
                </a:cubicBezTo>
                <a:lnTo>
                  <a:pt x="541088" y="211402"/>
                </a:lnTo>
                <a:lnTo>
                  <a:pt x="541243" y="211474"/>
                </a:lnTo>
                <a:cubicBezTo>
                  <a:pt x="549302" y="193084"/>
                  <a:pt x="546794" y="175359"/>
                  <a:pt x="541863" y="165391"/>
                </a:cubicBezTo>
                <a:cubicBezTo>
                  <a:pt x="534763" y="151042"/>
                  <a:pt x="514479" y="135118"/>
                  <a:pt x="480142" y="145181"/>
                </a:cubicBezTo>
                <a:lnTo>
                  <a:pt x="480025" y="144483"/>
                </a:lnTo>
                <a:cubicBezTo>
                  <a:pt x="471706" y="144624"/>
                  <a:pt x="464282" y="140887"/>
                  <a:pt x="461009" y="134412"/>
                </a:cubicBezTo>
                <a:lnTo>
                  <a:pt x="458966" y="128175"/>
                </a:lnTo>
                <a:cubicBezTo>
                  <a:pt x="457496" y="119354"/>
                  <a:pt x="463572" y="110158"/>
                  <a:pt x="473636" y="106144"/>
                </a:cubicBezTo>
                <a:lnTo>
                  <a:pt x="473571" y="105761"/>
                </a:lnTo>
                <a:cubicBezTo>
                  <a:pt x="485121" y="99922"/>
                  <a:pt x="497817" y="97438"/>
                  <a:pt x="509416" y="97868"/>
                </a:cubicBezTo>
                <a:close/>
                <a:moveTo>
                  <a:pt x="286518" y="82088"/>
                </a:moveTo>
                <a:cubicBezTo>
                  <a:pt x="376738" y="91976"/>
                  <a:pt x="317665" y="163994"/>
                  <a:pt x="337363" y="184000"/>
                </a:cubicBezTo>
                <a:cubicBezTo>
                  <a:pt x="387081" y="179119"/>
                  <a:pt x="437510" y="146098"/>
                  <a:pt x="486517" y="169358"/>
                </a:cubicBezTo>
                <a:cubicBezTo>
                  <a:pt x="533076" y="203014"/>
                  <a:pt x="494312" y="233925"/>
                  <a:pt x="501054" y="264835"/>
                </a:cubicBezTo>
                <a:cubicBezTo>
                  <a:pt x="649340" y="323962"/>
                  <a:pt x="585744" y="409170"/>
                  <a:pt x="562675" y="436725"/>
                </a:cubicBezTo>
                <a:cubicBezTo>
                  <a:pt x="354965" y="648778"/>
                  <a:pt x="45454" y="533772"/>
                  <a:pt x="10807" y="435328"/>
                </a:cubicBezTo>
                <a:cubicBezTo>
                  <a:pt x="-41075" y="330306"/>
                  <a:pt x="100878" y="89491"/>
                  <a:pt x="286518" y="82088"/>
                </a:cubicBezTo>
                <a:close/>
                <a:moveTo>
                  <a:pt x="489068" y="0"/>
                </a:moveTo>
                <a:cubicBezTo>
                  <a:pt x="596753" y="0"/>
                  <a:pt x="684048" y="87296"/>
                  <a:pt x="684048" y="194980"/>
                </a:cubicBezTo>
                <a:cubicBezTo>
                  <a:pt x="684048" y="216847"/>
                  <a:pt x="680448" y="237874"/>
                  <a:pt x="672966" y="257215"/>
                </a:cubicBezTo>
                <a:lnTo>
                  <a:pt x="672379" y="257003"/>
                </a:lnTo>
                <a:cubicBezTo>
                  <a:pt x="668967" y="265617"/>
                  <a:pt x="657523" y="269364"/>
                  <a:pt x="645725" y="265916"/>
                </a:cubicBezTo>
                <a:lnTo>
                  <a:pt x="637884" y="262819"/>
                </a:lnTo>
                <a:cubicBezTo>
                  <a:pt x="627530" y="257587"/>
                  <a:pt x="621785" y="247890"/>
                  <a:pt x="624308" y="239644"/>
                </a:cubicBezTo>
                <a:lnTo>
                  <a:pt x="623975" y="239524"/>
                </a:lnTo>
                <a:cubicBezTo>
                  <a:pt x="629260" y="225659"/>
                  <a:pt x="631774" y="210613"/>
                  <a:pt x="631774" y="194980"/>
                </a:cubicBezTo>
                <a:cubicBezTo>
                  <a:pt x="631774" y="116165"/>
                  <a:pt x="567883" y="52274"/>
                  <a:pt x="489068" y="52274"/>
                </a:cubicBezTo>
                <a:lnTo>
                  <a:pt x="469942" y="54202"/>
                </a:lnTo>
                <a:lnTo>
                  <a:pt x="469951" y="54239"/>
                </a:lnTo>
                <a:cubicBezTo>
                  <a:pt x="469861" y="54366"/>
                  <a:pt x="469744" y="54397"/>
                  <a:pt x="469627" y="54427"/>
                </a:cubicBezTo>
                <a:cubicBezTo>
                  <a:pt x="460634" y="56697"/>
                  <a:pt x="450861" y="49439"/>
                  <a:pt x="446718" y="37636"/>
                </a:cubicBezTo>
                <a:lnTo>
                  <a:pt x="444619" y="29323"/>
                </a:lnTo>
                <a:cubicBezTo>
                  <a:pt x="442667" y="16995"/>
                  <a:pt x="447797" y="5987"/>
                  <a:pt x="456757" y="3699"/>
                </a:cubicBezTo>
                <a:lnTo>
                  <a:pt x="456661" y="3267"/>
                </a:lnTo>
                <a:cubicBezTo>
                  <a:pt x="467135" y="923"/>
                  <a:pt x="477994" y="0"/>
                  <a:pt x="489068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 useBgFill="1">
        <p:nvSpPr>
          <p:cNvPr id="18" name="KSO_Shape"/>
          <p:cNvSpPr/>
          <p:nvPr/>
        </p:nvSpPr>
        <p:spPr>
          <a:xfrm>
            <a:off x="7725131" y="4125572"/>
            <a:ext cx="338889" cy="308389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52861" y="1705748"/>
            <a:ext cx="8240749" cy="799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开发的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前端开发框架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，在本项目中主要根据需求裁剪使用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网格系统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基本组件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等等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27FEC7D-7239-4807-BF2A-8A03F9C486A3}"/>
              </a:ext>
            </a:extLst>
          </p:cNvPr>
          <p:cNvSpPr txBox="1"/>
          <p:nvPr/>
        </p:nvSpPr>
        <p:spPr>
          <a:xfrm>
            <a:off x="1552861" y="2802857"/>
            <a:ext cx="8240749" cy="1169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框架：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一个快速、简洁的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，在本项目中主要是用来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快速获取文档元素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AJAX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无刷新网页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AJAX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是异步的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XML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的简称）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灵活更改网页内容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106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7AF11C8D-82D2-4F43-978C-98D4D44DA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074" y="2731060"/>
            <a:ext cx="4295946" cy="354219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10649" y="326873"/>
            <a:ext cx="4951006" cy="937695"/>
            <a:chOff x="710649" y="326873"/>
            <a:chExt cx="4951006" cy="937695"/>
          </a:xfrm>
        </p:grpSpPr>
        <p:sp>
          <p:nvSpPr>
            <p:cNvPr id="3" name="Freeform 6"/>
            <p:cNvSpPr>
              <a:spLocks/>
            </p:cNvSpPr>
            <p:nvPr/>
          </p:nvSpPr>
          <p:spPr bwMode="auto">
            <a:xfrm rot="16200000">
              <a:off x="694266" y="423524"/>
              <a:ext cx="874978" cy="7755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190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710649" y="542984"/>
              <a:ext cx="8422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661575" y="372979"/>
              <a:ext cx="40000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前后台设计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661575" y="861069"/>
              <a:ext cx="4000080" cy="3774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后端设计</a:t>
              </a: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 rot="2544416">
              <a:off x="882376" y="1075328"/>
              <a:ext cx="213496" cy="189240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 rot="2544416">
              <a:off x="1221416" y="384333"/>
              <a:ext cx="167126" cy="14813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 rot="21057894">
              <a:off x="931688" y="326873"/>
              <a:ext cx="81837" cy="71868"/>
            </a:xfrm>
            <a:custGeom>
              <a:avLst/>
              <a:gdLst>
                <a:gd name="T0" fmla="*/ 251 w 862"/>
                <a:gd name="T1" fmla="*/ 763 h 763"/>
                <a:gd name="T2" fmla="*/ 191 w 862"/>
                <a:gd name="T3" fmla="*/ 728 h 763"/>
                <a:gd name="T4" fmla="*/ 11 w 862"/>
                <a:gd name="T5" fmla="*/ 416 h 763"/>
                <a:gd name="T6" fmla="*/ 11 w 862"/>
                <a:gd name="T7" fmla="*/ 347 h 763"/>
                <a:gd name="T8" fmla="*/ 191 w 862"/>
                <a:gd name="T9" fmla="*/ 35 h 763"/>
                <a:gd name="T10" fmla="*/ 251 w 862"/>
                <a:gd name="T11" fmla="*/ 0 h 763"/>
                <a:gd name="T12" fmla="*/ 611 w 862"/>
                <a:gd name="T13" fmla="*/ 0 h 763"/>
                <a:gd name="T14" fmla="*/ 671 w 862"/>
                <a:gd name="T15" fmla="*/ 35 h 763"/>
                <a:gd name="T16" fmla="*/ 851 w 862"/>
                <a:gd name="T17" fmla="*/ 347 h 763"/>
                <a:gd name="T18" fmla="*/ 851 w 862"/>
                <a:gd name="T19" fmla="*/ 416 h 763"/>
                <a:gd name="T20" fmla="*/ 671 w 862"/>
                <a:gd name="T21" fmla="*/ 728 h 763"/>
                <a:gd name="T22" fmla="*/ 611 w 862"/>
                <a:gd name="T23" fmla="*/ 763 h 763"/>
                <a:gd name="T24" fmla="*/ 251 w 862"/>
                <a:gd name="T25" fmla="*/ 763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2" h="763">
                  <a:moveTo>
                    <a:pt x="251" y="763"/>
                  </a:moveTo>
                  <a:cubicBezTo>
                    <a:pt x="229" y="763"/>
                    <a:pt x="202" y="747"/>
                    <a:pt x="191" y="728"/>
                  </a:cubicBezTo>
                  <a:cubicBezTo>
                    <a:pt x="11" y="416"/>
                    <a:pt x="11" y="416"/>
                    <a:pt x="11" y="416"/>
                  </a:cubicBezTo>
                  <a:cubicBezTo>
                    <a:pt x="0" y="397"/>
                    <a:pt x="0" y="366"/>
                    <a:pt x="11" y="347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202" y="16"/>
                    <a:pt x="229" y="0"/>
                    <a:pt x="251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633" y="0"/>
                    <a:pt x="660" y="16"/>
                    <a:pt x="671" y="35"/>
                  </a:cubicBezTo>
                  <a:cubicBezTo>
                    <a:pt x="851" y="347"/>
                    <a:pt x="851" y="347"/>
                    <a:pt x="851" y="347"/>
                  </a:cubicBezTo>
                  <a:cubicBezTo>
                    <a:pt x="862" y="366"/>
                    <a:pt x="862" y="397"/>
                    <a:pt x="851" y="416"/>
                  </a:cubicBezTo>
                  <a:cubicBezTo>
                    <a:pt x="671" y="728"/>
                    <a:pt x="671" y="728"/>
                    <a:pt x="671" y="728"/>
                  </a:cubicBezTo>
                  <a:cubicBezTo>
                    <a:pt x="660" y="747"/>
                    <a:pt x="633" y="763"/>
                    <a:pt x="611" y="763"/>
                  </a:cubicBezTo>
                  <a:lnTo>
                    <a:pt x="251" y="763"/>
                  </a:lnTo>
                  <a:close/>
                </a:path>
              </a:pathLst>
            </a:custGeom>
            <a:noFill/>
            <a:ln w="6350" cap="flat">
              <a:gradFill>
                <a:gsLst>
                  <a:gs pos="66000">
                    <a:schemeClr val="accent3"/>
                  </a:gs>
                  <a:gs pos="33000">
                    <a:schemeClr val="accent2"/>
                  </a:gs>
                  <a:gs pos="0">
                    <a:schemeClr val="accent1"/>
                  </a:gs>
                  <a:gs pos="100000">
                    <a:schemeClr val="accent4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 useBgFill="1">
        <p:nvSpPr>
          <p:cNvPr id="17" name="KSO_Shape"/>
          <p:cNvSpPr/>
          <p:nvPr/>
        </p:nvSpPr>
        <p:spPr>
          <a:xfrm>
            <a:off x="7725131" y="2455430"/>
            <a:ext cx="338889" cy="275630"/>
          </a:xfrm>
          <a:custGeom>
            <a:avLst/>
            <a:gdLst/>
            <a:ahLst/>
            <a:cxnLst/>
            <a:rect l="l" t="t" r="r" b="b"/>
            <a:pathLst>
              <a:path w="684048" h="556307">
                <a:moveTo>
                  <a:pt x="222901" y="383453"/>
                </a:moveTo>
                <a:cubicBezTo>
                  <a:pt x="218315" y="383977"/>
                  <a:pt x="213613" y="385281"/>
                  <a:pt x="209039" y="387420"/>
                </a:cubicBezTo>
                <a:cubicBezTo>
                  <a:pt x="190739" y="395979"/>
                  <a:pt x="181407" y="414680"/>
                  <a:pt x="188193" y="429191"/>
                </a:cubicBezTo>
                <a:cubicBezTo>
                  <a:pt x="194980" y="443702"/>
                  <a:pt x="215317" y="448527"/>
                  <a:pt x="233616" y="439969"/>
                </a:cubicBezTo>
                <a:cubicBezTo>
                  <a:pt x="251915" y="431410"/>
                  <a:pt x="261248" y="412709"/>
                  <a:pt x="254461" y="398198"/>
                </a:cubicBezTo>
                <a:cubicBezTo>
                  <a:pt x="249371" y="387315"/>
                  <a:pt x="236659" y="381879"/>
                  <a:pt x="222901" y="383453"/>
                </a:cubicBezTo>
                <a:close/>
                <a:moveTo>
                  <a:pt x="284035" y="369073"/>
                </a:moveTo>
                <a:cubicBezTo>
                  <a:pt x="281538" y="368297"/>
                  <a:pt x="278657" y="368441"/>
                  <a:pt x="275985" y="369691"/>
                </a:cubicBezTo>
                <a:cubicBezTo>
                  <a:pt x="270641" y="372190"/>
                  <a:pt x="268154" y="378164"/>
                  <a:pt x="270432" y="383034"/>
                </a:cubicBezTo>
                <a:cubicBezTo>
                  <a:pt x="272710" y="387904"/>
                  <a:pt x="278888" y="389825"/>
                  <a:pt x="284233" y="387325"/>
                </a:cubicBezTo>
                <a:cubicBezTo>
                  <a:pt x="289577" y="384826"/>
                  <a:pt x="292063" y="378852"/>
                  <a:pt x="289785" y="373982"/>
                </a:cubicBezTo>
                <a:cubicBezTo>
                  <a:pt x="288647" y="371547"/>
                  <a:pt x="286533" y="369850"/>
                  <a:pt x="284035" y="369073"/>
                </a:cubicBezTo>
                <a:close/>
                <a:moveTo>
                  <a:pt x="266604" y="297070"/>
                </a:moveTo>
                <a:cubicBezTo>
                  <a:pt x="319078" y="300338"/>
                  <a:pt x="362309" y="335548"/>
                  <a:pt x="367763" y="383070"/>
                </a:cubicBezTo>
                <a:cubicBezTo>
                  <a:pt x="373996" y="437381"/>
                  <a:pt x="328527" y="487207"/>
                  <a:pt x="266205" y="494360"/>
                </a:cubicBezTo>
                <a:cubicBezTo>
                  <a:pt x="203883" y="501513"/>
                  <a:pt x="148308" y="463284"/>
                  <a:pt x="142074" y="408972"/>
                </a:cubicBezTo>
                <a:cubicBezTo>
                  <a:pt x="135841" y="354661"/>
                  <a:pt x="181310" y="304835"/>
                  <a:pt x="243632" y="297682"/>
                </a:cubicBezTo>
                <a:cubicBezTo>
                  <a:pt x="251423" y="296788"/>
                  <a:pt x="259108" y="296603"/>
                  <a:pt x="266604" y="297070"/>
                </a:cubicBezTo>
                <a:close/>
                <a:moveTo>
                  <a:pt x="297042" y="252387"/>
                </a:moveTo>
                <a:cubicBezTo>
                  <a:pt x="283618" y="252176"/>
                  <a:pt x="269820" y="252839"/>
                  <a:pt x="255793" y="254449"/>
                </a:cubicBezTo>
                <a:cubicBezTo>
                  <a:pt x="143583" y="267328"/>
                  <a:pt x="59288" y="335880"/>
                  <a:pt x="67516" y="407566"/>
                </a:cubicBezTo>
                <a:cubicBezTo>
                  <a:pt x="75743" y="479252"/>
                  <a:pt x="173377" y="526925"/>
                  <a:pt x="285587" y="514046"/>
                </a:cubicBezTo>
                <a:cubicBezTo>
                  <a:pt x="397797" y="501168"/>
                  <a:pt x="482091" y="432615"/>
                  <a:pt x="473864" y="360929"/>
                </a:cubicBezTo>
                <a:cubicBezTo>
                  <a:pt x="466665" y="298204"/>
                  <a:pt x="391015" y="253864"/>
                  <a:pt x="297042" y="252387"/>
                </a:cubicBezTo>
                <a:close/>
                <a:moveTo>
                  <a:pt x="509416" y="97868"/>
                </a:moveTo>
                <a:cubicBezTo>
                  <a:pt x="544841" y="99182"/>
                  <a:pt x="588107" y="127580"/>
                  <a:pt x="590257" y="183051"/>
                </a:cubicBezTo>
                <a:cubicBezTo>
                  <a:pt x="592352" y="199448"/>
                  <a:pt x="588214" y="215684"/>
                  <a:pt x="579852" y="229407"/>
                </a:cubicBezTo>
                <a:lnTo>
                  <a:pt x="580228" y="229581"/>
                </a:lnTo>
                <a:cubicBezTo>
                  <a:pt x="580244" y="229743"/>
                  <a:pt x="580186" y="229872"/>
                  <a:pt x="580126" y="230000"/>
                </a:cubicBezTo>
                <a:lnTo>
                  <a:pt x="578707" y="232024"/>
                </a:lnTo>
                <a:cubicBezTo>
                  <a:pt x="578590" y="232839"/>
                  <a:pt x="578192" y="233485"/>
                  <a:pt x="577787" y="234126"/>
                </a:cubicBezTo>
                <a:lnTo>
                  <a:pt x="577385" y="233908"/>
                </a:lnTo>
                <a:cubicBezTo>
                  <a:pt x="572286" y="241165"/>
                  <a:pt x="563167" y="244302"/>
                  <a:pt x="554750" y="241632"/>
                </a:cubicBezTo>
                <a:lnTo>
                  <a:pt x="548315" y="238643"/>
                </a:lnTo>
                <a:cubicBezTo>
                  <a:pt x="539522" y="233101"/>
                  <a:pt x="536249" y="221620"/>
                  <a:pt x="540834" y="211750"/>
                </a:cubicBezTo>
                <a:lnTo>
                  <a:pt x="541088" y="211402"/>
                </a:lnTo>
                <a:lnTo>
                  <a:pt x="541243" y="211474"/>
                </a:lnTo>
                <a:cubicBezTo>
                  <a:pt x="549302" y="193084"/>
                  <a:pt x="546794" y="175359"/>
                  <a:pt x="541863" y="165391"/>
                </a:cubicBezTo>
                <a:cubicBezTo>
                  <a:pt x="534763" y="151042"/>
                  <a:pt x="514479" y="135118"/>
                  <a:pt x="480142" y="145181"/>
                </a:cubicBezTo>
                <a:lnTo>
                  <a:pt x="480025" y="144483"/>
                </a:lnTo>
                <a:cubicBezTo>
                  <a:pt x="471706" y="144624"/>
                  <a:pt x="464282" y="140887"/>
                  <a:pt x="461009" y="134412"/>
                </a:cubicBezTo>
                <a:lnTo>
                  <a:pt x="458966" y="128175"/>
                </a:lnTo>
                <a:cubicBezTo>
                  <a:pt x="457496" y="119354"/>
                  <a:pt x="463572" y="110158"/>
                  <a:pt x="473636" y="106144"/>
                </a:cubicBezTo>
                <a:lnTo>
                  <a:pt x="473571" y="105761"/>
                </a:lnTo>
                <a:cubicBezTo>
                  <a:pt x="485121" y="99922"/>
                  <a:pt x="497817" y="97438"/>
                  <a:pt x="509416" y="97868"/>
                </a:cubicBezTo>
                <a:close/>
                <a:moveTo>
                  <a:pt x="286518" y="82088"/>
                </a:moveTo>
                <a:cubicBezTo>
                  <a:pt x="376738" y="91976"/>
                  <a:pt x="317665" y="163994"/>
                  <a:pt x="337363" y="184000"/>
                </a:cubicBezTo>
                <a:cubicBezTo>
                  <a:pt x="387081" y="179119"/>
                  <a:pt x="437510" y="146098"/>
                  <a:pt x="486517" y="169358"/>
                </a:cubicBezTo>
                <a:cubicBezTo>
                  <a:pt x="533076" y="203014"/>
                  <a:pt x="494312" y="233925"/>
                  <a:pt x="501054" y="264835"/>
                </a:cubicBezTo>
                <a:cubicBezTo>
                  <a:pt x="649340" y="323962"/>
                  <a:pt x="585744" y="409170"/>
                  <a:pt x="562675" y="436725"/>
                </a:cubicBezTo>
                <a:cubicBezTo>
                  <a:pt x="354965" y="648778"/>
                  <a:pt x="45454" y="533772"/>
                  <a:pt x="10807" y="435328"/>
                </a:cubicBezTo>
                <a:cubicBezTo>
                  <a:pt x="-41075" y="330306"/>
                  <a:pt x="100878" y="89491"/>
                  <a:pt x="286518" y="82088"/>
                </a:cubicBezTo>
                <a:close/>
                <a:moveTo>
                  <a:pt x="489068" y="0"/>
                </a:moveTo>
                <a:cubicBezTo>
                  <a:pt x="596753" y="0"/>
                  <a:pt x="684048" y="87296"/>
                  <a:pt x="684048" y="194980"/>
                </a:cubicBezTo>
                <a:cubicBezTo>
                  <a:pt x="684048" y="216847"/>
                  <a:pt x="680448" y="237874"/>
                  <a:pt x="672966" y="257215"/>
                </a:cubicBezTo>
                <a:lnTo>
                  <a:pt x="672379" y="257003"/>
                </a:lnTo>
                <a:cubicBezTo>
                  <a:pt x="668967" y="265617"/>
                  <a:pt x="657523" y="269364"/>
                  <a:pt x="645725" y="265916"/>
                </a:cubicBezTo>
                <a:lnTo>
                  <a:pt x="637884" y="262819"/>
                </a:lnTo>
                <a:cubicBezTo>
                  <a:pt x="627530" y="257587"/>
                  <a:pt x="621785" y="247890"/>
                  <a:pt x="624308" y="239644"/>
                </a:cubicBezTo>
                <a:lnTo>
                  <a:pt x="623975" y="239524"/>
                </a:lnTo>
                <a:cubicBezTo>
                  <a:pt x="629260" y="225659"/>
                  <a:pt x="631774" y="210613"/>
                  <a:pt x="631774" y="194980"/>
                </a:cubicBezTo>
                <a:cubicBezTo>
                  <a:pt x="631774" y="116165"/>
                  <a:pt x="567883" y="52274"/>
                  <a:pt x="489068" y="52274"/>
                </a:cubicBezTo>
                <a:lnTo>
                  <a:pt x="469942" y="54202"/>
                </a:lnTo>
                <a:lnTo>
                  <a:pt x="469951" y="54239"/>
                </a:lnTo>
                <a:cubicBezTo>
                  <a:pt x="469861" y="54366"/>
                  <a:pt x="469744" y="54397"/>
                  <a:pt x="469627" y="54427"/>
                </a:cubicBezTo>
                <a:cubicBezTo>
                  <a:pt x="460634" y="56697"/>
                  <a:pt x="450861" y="49439"/>
                  <a:pt x="446718" y="37636"/>
                </a:cubicBezTo>
                <a:lnTo>
                  <a:pt x="444619" y="29323"/>
                </a:lnTo>
                <a:cubicBezTo>
                  <a:pt x="442667" y="16995"/>
                  <a:pt x="447797" y="5987"/>
                  <a:pt x="456757" y="3699"/>
                </a:cubicBezTo>
                <a:lnTo>
                  <a:pt x="456661" y="3267"/>
                </a:lnTo>
                <a:cubicBezTo>
                  <a:pt x="467135" y="923"/>
                  <a:pt x="477994" y="0"/>
                  <a:pt x="489068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 useBgFill="1">
        <p:nvSpPr>
          <p:cNvPr id="18" name="KSO_Shape"/>
          <p:cNvSpPr/>
          <p:nvPr/>
        </p:nvSpPr>
        <p:spPr>
          <a:xfrm>
            <a:off x="7725131" y="4125572"/>
            <a:ext cx="338889" cy="308389"/>
          </a:xfrm>
          <a:custGeom>
            <a:avLst/>
            <a:gdLst/>
            <a:ahLst/>
            <a:cxnLst/>
            <a:rect l="l" t="t" r="r" b="b"/>
            <a:pathLst>
              <a:path w="2284089" h="2079602">
                <a:moveTo>
                  <a:pt x="86815" y="1071782"/>
                </a:moveTo>
                <a:lnTo>
                  <a:pt x="88113" y="1072322"/>
                </a:lnTo>
                <a:lnTo>
                  <a:pt x="87547" y="1073116"/>
                </a:lnTo>
                <a:close/>
                <a:moveTo>
                  <a:pt x="1788507" y="635242"/>
                </a:moveTo>
                <a:lnTo>
                  <a:pt x="1788786" y="635715"/>
                </a:lnTo>
                <a:lnTo>
                  <a:pt x="1787932" y="635786"/>
                </a:lnTo>
                <a:close/>
                <a:moveTo>
                  <a:pt x="569538" y="592800"/>
                </a:moveTo>
                <a:cubicBezTo>
                  <a:pt x="668960" y="592800"/>
                  <a:pt x="749558" y="673398"/>
                  <a:pt x="749558" y="772820"/>
                </a:cubicBezTo>
                <a:cubicBezTo>
                  <a:pt x="749558" y="872242"/>
                  <a:pt x="668960" y="952840"/>
                  <a:pt x="569538" y="952840"/>
                </a:cubicBezTo>
                <a:cubicBezTo>
                  <a:pt x="527872" y="952840"/>
                  <a:pt x="489512" y="938685"/>
                  <a:pt x="460796" y="912621"/>
                </a:cubicBezTo>
                <a:cubicBezTo>
                  <a:pt x="160953" y="1199491"/>
                  <a:pt x="32382" y="1622905"/>
                  <a:pt x="123061" y="2029688"/>
                </a:cubicBezTo>
                <a:lnTo>
                  <a:pt x="122792" y="2030674"/>
                </a:lnTo>
                <a:lnTo>
                  <a:pt x="122422" y="2030846"/>
                </a:lnTo>
                <a:cubicBezTo>
                  <a:pt x="128206" y="2047921"/>
                  <a:pt x="121912" y="2063921"/>
                  <a:pt x="108319" y="2072242"/>
                </a:cubicBezTo>
                <a:lnTo>
                  <a:pt x="93617" y="2078368"/>
                </a:lnTo>
                <a:cubicBezTo>
                  <a:pt x="78806" y="2082076"/>
                  <a:pt x="61999" y="2077403"/>
                  <a:pt x="49824" y="2064742"/>
                </a:cubicBezTo>
                <a:lnTo>
                  <a:pt x="48258" y="2065474"/>
                </a:lnTo>
                <a:cubicBezTo>
                  <a:pt x="46175" y="2062722"/>
                  <a:pt x="43765" y="2060412"/>
                  <a:pt x="41206" y="2058388"/>
                </a:cubicBezTo>
                <a:lnTo>
                  <a:pt x="34720" y="2047096"/>
                </a:lnTo>
                <a:lnTo>
                  <a:pt x="29758" y="2036793"/>
                </a:lnTo>
                <a:lnTo>
                  <a:pt x="31015" y="2036666"/>
                </a:lnTo>
                <a:cubicBezTo>
                  <a:pt x="-62810" y="1599721"/>
                  <a:pt x="78484" y="1146303"/>
                  <a:pt x="402804" y="840118"/>
                </a:cubicBezTo>
                <a:cubicBezTo>
                  <a:pt x="394149" y="819400"/>
                  <a:pt x="389518" y="796651"/>
                  <a:pt x="389518" y="772820"/>
                </a:cubicBezTo>
                <a:cubicBezTo>
                  <a:pt x="389518" y="673398"/>
                  <a:pt x="470116" y="592800"/>
                  <a:pt x="569538" y="592800"/>
                </a:cubicBezTo>
                <a:close/>
                <a:moveTo>
                  <a:pt x="568738" y="204473"/>
                </a:moveTo>
                <a:cubicBezTo>
                  <a:pt x="882635" y="204683"/>
                  <a:pt x="1136929" y="459316"/>
                  <a:pt x="1136718" y="773212"/>
                </a:cubicBezTo>
                <a:cubicBezTo>
                  <a:pt x="1136509" y="1087108"/>
                  <a:pt x="881877" y="1341401"/>
                  <a:pt x="567981" y="1341192"/>
                </a:cubicBezTo>
                <a:cubicBezTo>
                  <a:pt x="515830" y="1341157"/>
                  <a:pt x="465323" y="1334100"/>
                  <a:pt x="418388" y="1317655"/>
                </a:cubicBezTo>
                <a:lnTo>
                  <a:pt x="417956" y="1319386"/>
                </a:lnTo>
                <a:cubicBezTo>
                  <a:pt x="417638" y="1319460"/>
                  <a:pt x="417352" y="1319392"/>
                  <a:pt x="417065" y="1319320"/>
                </a:cubicBezTo>
                <a:lnTo>
                  <a:pt x="411259" y="1315754"/>
                </a:lnTo>
                <a:lnTo>
                  <a:pt x="403881" y="1313786"/>
                </a:lnTo>
                <a:lnTo>
                  <a:pt x="397389" y="1307474"/>
                </a:lnTo>
                <a:lnTo>
                  <a:pt x="397466" y="1307280"/>
                </a:lnTo>
                <a:cubicBezTo>
                  <a:pt x="386426" y="1300408"/>
                  <a:pt x="380901" y="1288764"/>
                  <a:pt x="382056" y="1276919"/>
                </a:cubicBezTo>
                <a:lnTo>
                  <a:pt x="385152" y="1264503"/>
                </a:lnTo>
                <a:cubicBezTo>
                  <a:pt x="392324" y="1247126"/>
                  <a:pt x="413982" y="1238019"/>
                  <a:pt x="435969" y="1243501"/>
                </a:cubicBezTo>
                <a:lnTo>
                  <a:pt x="436787" y="1243861"/>
                </a:lnTo>
                <a:lnTo>
                  <a:pt x="436371" y="1245530"/>
                </a:lnTo>
                <a:cubicBezTo>
                  <a:pt x="438704" y="1243635"/>
                  <a:pt x="440910" y="1244132"/>
                  <a:pt x="443287" y="1244881"/>
                </a:cubicBezTo>
                <a:cubicBezTo>
                  <a:pt x="482765" y="1257317"/>
                  <a:pt x="524743" y="1262958"/>
                  <a:pt x="568032" y="1262985"/>
                </a:cubicBezTo>
                <a:cubicBezTo>
                  <a:pt x="838737" y="1263167"/>
                  <a:pt x="1058333" y="1043864"/>
                  <a:pt x="1058513" y="773160"/>
                </a:cubicBezTo>
                <a:cubicBezTo>
                  <a:pt x="1058694" y="502455"/>
                  <a:pt x="839390" y="282860"/>
                  <a:pt x="568686" y="282679"/>
                </a:cubicBezTo>
                <a:cubicBezTo>
                  <a:pt x="297982" y="282499"/>
                  <a:pt x="78387" y="501802"/>
                  <a:pt x="78206" y="772506"/>
                </a:cubicBezTo>
                <a:cubicBezTo>
                  <a:pt x="78151" y="855495"/>
                  <a:pt x="98723" y="933681"/>
                  <a:pt x="137242" y="1001052"/>
                </a:cubicBezTo>
                <a:lnTo>
                  <a:pt x="136711" y="1001518"/>
                </a:lnTo>
                <a:cubicBezTo>
                  <a:pt x="151076" y="1018274"/>
                  <a:pt x="152475" y="1041066"/>
                  <a:pt x="140479" y="1055055"/>
                </a:cubicBezTo>
                <a:lnTo>
                  <a:pt x="130816" y="1063444"/>
                </a:lnTo>
                <a:cubicBezTo>
                  <a:pt x="115403" y="1073277"/>
                  <a:pt x="93261" y="1068839"/>
                  <a:pt x="78796" y="1052472"/>
                </a:cubicBezTo>
                <a:lnTo>
                  <a:pt x="77048" y="1054008"/>
                </a:lnTo>
                <a:cubicBezTo>
                  <a:pt x="27228" y="971942"/>
                  <a:pt x="-68" y="875382"/>
                  <a:pt x="0" y="772454"/>
                </a:cubicBezTo>
                <a:cubicBezTo>
                  <a:pt x="209" y="458557"/>
                  <a:pt x="254842" y="204264"/>
                  <a:pt x="568738" y="204473"/>
                </a:cubicBezTo>
                <a:close/>
                <a:moveTo>
                  <a:pt x="1744110" y="193576"/>
                </a:moveTo>
                <a:cubicBezTo>
                  <a:pt x="1813698" y="193576"/>
                  <a:pt x="1870110" y="249988"/>
                  <a:pt x="1870110" y="319576"/>
                </a:cubicBezTo>
                <a:cubicBezTo>
                  <a:pt x="1870110" y="364088"/>
                  <a:pt x="1847030" y="403208"/>
                  <a:pt x="1810937" y="423685"/>
                </a:cubicBezTo>
                <a:cubicBezTo>
                  <a:pt x="1876006" y="638245"/>
                  <a:pt x="2050455" y="802592"/>
                  <a:pt x="2267371" y="853783"/>
                </a:cubicBezTo>
                <a:lnTo>
                  <a:pt x="2267774" y="854132"/>
                </a:lnTo>
                <a:lnTo>
                  <a:pt x="2267775" y="854344"/>
                </a:lnTo>
                <a:cubicBezTo>
                  <a:pt x="2277024" y="855501"/>
                  <a:pt x="2283147" y="862058"/>
                  <a:pt x="2284089" y="870289"/>
                </a:cubicBezTo>
                <a:lnTo>
                  <a:pt x="2283762" y="878542"/>
                </a:lnTo>
                <a:cubicBezTo>
                  <a:pt x="2282280" y="886298"/>
                  <a:pt x="2276441" y="893093"/>
                  <a:pt x="2267869" y="895919"/>
                </a:cubicBezTo>
                <a:lnTo>
                  <a:pt x="2267872" y="896816"/>
                </a:lnTo>
                <a:cubicBezTo>
                  <a:pt x="2266131" y="897167"/>
                  <a:pt x="2264526" y="897771"/>
                  <a:pt x="2263022" y="898508"/>
                </a:cubicBezTo>
                <a:lnTo>
                  <a:pt x="2256327" y="898986"/>
                </a:lnTo>
                <a:lnTo>
                  <a:pt x="2250426" y="898975"/>
                </a:lnTo>
                <a:lnTo>
                  <a:pt x="2250640" y="898359"/>
                </a:lnTo>
                <a:cubicBezTo>
                  <a:pt x="2021208" y="842323"/>
                  <a:pt x="1836902" y="668133"/>
                  <a:pt x="1766709" y="441014"/>
                </a:cubicBezTo>
                <a:cubicBezTo>
                  <a:pt x="1759690" y="444854"/>
                  <a:pt x="1751984" y="445576"/>
                  <a:pt x="1744110" y="445576"/>
                </a:cubicBezTo>
                <a:cubicBezTo>
                  <a:pt x="1674522" y="445576"/>
                  <a:pt x="1618110" y="389164"/>
                  <a:pt x="1618110" y="319576"/>
                </a:cubicBezTo>
                <a:cubicBezTo>
                  <a:pt x="1618110" y="249988"/>
                  <a:pt x="1674522" y="193576"/>
                  <a:pt x="1744110" y="193576"/>
                </a:cubicBezTo>
                <a:close/>
                <a:moveTo>
                  <a:pt x="1750820" y="59"/>
                </a:moveTo>
                <a:cubicBezTo>
                  <a:pt x="1792352" y="864"/>
                  <a:pt x="1834412" y="9826"/>
                  <a:pt x="1874735" y="27812"/>
                </a:cubicBezTo>
                <a:cubicBezTo>
                  <a:pt x="2036029" y="99753"/>
                  <a:pt x="2108463" y="288828"/>
                  <a:pt x="2036521" y="450121"/>
                </a:cubicBezTo>
                <a:cubicBezTo>
                  <a:pt x="2024569" y="476919"/>
                  <a:pt x="2009383" y="501264"/>
                  <a:pt x="1990190" y="521625"/>
                </a:cubicBezTo>
                <a:lnTo>
                  <a:pt x="1990981" y="522243"/>
                </a:lnTo>
                <a:cubicBezTo>
                  <a:pt x="1990946" y="522424"/>
                  <a:pt x="1990845" y="522555"/>
                  <a:pt x="1990743" y="522686"/>
                </a:cubicBezTo>
                <a:lnTo>
                  <a:pt x="1987581" y="524854"/>
                </a:lnTo>
                <a:lnTo>
                  <a:pt x="1984881" y="528197"/>
                </a:lnTo>
                <a:lnTo>
                  <a:pt x="1980151" y="530089"/>
                </a:lnTo>
                <a:lnTo>
                  <a:pt x="1980069" y="530005"/>
                </a:lnTo>
                <a:cubicBezTo>
                  <a:pt x="1974010" y="534107"/>
                  <a:pt x="1966761" y="534282"/>
                  <a:pt x="1960937" y="530978"/>
                </a:cubicBezTo>
                <a:lnTo>
                  <a:pt x="1955264" y="526545"/>
                </a:lnTo>
                <a:cubicBezTo>
                  <a:pt x="1947973" y="518882"/>
                  <a:pt x="1948249" y="505665"/>
                  <a:pt x="1956098" y="495619"/>
                </a:cubicBezTo>
                <a:lnTo>
                  <a:pt x="1956471" y="495281"/>
                </a:lnTo>
                <a:lnTo>
                  <a:pt x="1957233" y="495877"/>
                </a:lnTo>
                <a:cubicBezTo>
                  <a:pt x="1956793" y="494244"/>
                  <a:pt x="1957553" y="493224"/>
                  <a:pt x="1958482" y="492173"/>
                </a:cubicBezTo>
                <a:cubicBezTo>
                  <a:pt x="1973908" y="474728"/>
                  <a:pt x="1986414" y="454442"/>
                  <a:pt x="1996335" y="432198"/>
                </a:cubicBezTo>
                <a:cubicBezTo>
                  <a:pt x="2058378" y="293098"/>
                  <a:pt x="1995911" y="130039"/>
                  <a:pt x="1856811" y="67997"/>
                </a:cubicBezTo>
                <a:cubicBezTo>
                  <a:pt x="1717711" y="5955"/>
                  <a:pt x="1554653" y="68422"/>
                  <a:pt x="1492610" y="207522"/>
                </a:cubicBezTo>
                <a:cubicBezTo>
                  <a:pt x="1430568" y="346622"/>
                  <a:pt x="1493036" y="509680"/>
                  <a:pt x="1632135" y="571722"/>
                </a:cubicBezTo>
                <a:cubicBezTo>
                  <a:pt x="1674779" y="590742"/>
                  <a:pt x="1719674" y="598061"/>
                  <a:pt x="1763118" y="593680"/>
                </a:cubicBezTo>
                <a:lnTo>
                  <a:pt x="1763235" y="594059"/>
                </a:lnTo>
                <a:cubicBezTo>
                  <a:pt x="1775135" y="590511"/>
                  <a:pt x="1787171" y="595008"/>
                  <a:pt x="1791616" y="604375"/>
                </a:cubicBezTo>
                <a:lnTo>
                  <a:pt x="1793716" y="611261"/>
                </a:lnTo>
                <a:cubicBezTo>
                  <a:pt x="1795243" y="621434"/>
                  <a:pt x="1787895" y="631799"/>
                  <a:pt x="1776172" y="635489"/>
                </a:cubicBezTo>
                <a:lnTo>
                  <a:pt x="1776562" y="636738"/>
                </a:lnTo>
                <a:cubicBezTo>
                  <a:pt x="1722979" y="643565"/>
                  <a:pt x="1667101" y="635498"/>
                  <a:pt x="1614211" y="611908"/>
                </a:cubicBezTo>
                <a:cubicBezTo>
                  <a:pt x="1452917" y="539967"/>
                  <a:pt x="1380483" y="350892"/>
                  <a:pt x="1452425" y="189598"/>
                </a:cubicBezTo>
                <a:cubicBezTo>
                  <a:pt x="1506381" y="68628"/>
                  <a:pt x="1626225" y="-2359"/>
                  <a:pt x="1750820" y="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552861" y="1705748"/>
            <a:ext cx="8240749" cy="1169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 API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Representational State Transfer Application Programming Interface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框架集由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Resources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（资源），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Representation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（表现层）、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State Transfer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（状态转换）三个开源框架整合而成。</a:t>
            </a:r>
          </a:p>
        </p:txBody>
      </p:sp>
    </p:spTree>
    <p:extLst>
      <p:ext uri="{BB962C8B-B14F-4D97-AF65-F5344CB8AC3E}">
        <p14:creationId xmlns:p14="http://schemas.microsoft.com/office/powerpoint/2010/main" val="610694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ULTRA_SCORM_SLIDE_COUNT" val="1"/>
  <p:tag name="ISPRING_ULTRA_SCORM_COURSE_ID" val="5C875073-6D77-4EE0-8162-F1D8AD5F9E54"/>
  <p:tag name="ISPRING_SCORM_RATE_SLIDES" val="1"/>
  <p:tag name="ISPRINGONLINEFOLDERID" val="0"/>
  <p:tag name="ISPRINGONLINEFOLDERPATH" val="Каталог"/>
  <p:tag name="ISPRINGCLOUDFOLDERID" val="0"/>
  <p:tag name="ISPRINGCLOUDFOLDERPATH" val="Каталог"/>
  <p:tag name="ISPRING_PLAYERS_CUSTOMIZATION" val="UEsDBBQAAgAIAGFk6kgOaiROYgQAAAURAAAdAAAAdW5pdmVyc2FsL2NvbW1vbl9tZXNzYWdlcy5sbmetWG1v2zYQ/l6g/4EQUGADtrQd0KIYEge0xNhEZMmV6DjZMAiMxNhEKDHVi9vs037Nfth+yY6UncR9gaQkgG2YlO+54909d0cfHn/JFdqIspK6OHLeHrxxkChSnclideQs2MmvHxxU1bzIuNKFOHIK7aDj0csXh4oXq4avBHx/+QKhw1xUFSyrkVndr5HMjpz5OHHD2RwHF4kfTsJkTCfOyNX5DS9uka9X+qff3n/48vbd+58PX2/l+sDEM+z7+0DIIr170wMoYFHoJ4BG/CQg58wZmc9hcuGC+TQgzmj7ZZj0PCJnzsh8dsotoogELIl96pGExkkQMusLnzDiOaML3aA13whUa7SR4jOq1wLiWMtSoErJzD5INWwUjehS5oUzTIMkIjGLqMtoGDijWJfl7S8Wljf1WpegrkKZrPilEpnVCRljn9+UogLVvIaMQvCq1xJ+qXMui4NO1RFe0mCSsDD044QE3m7HGZEiQ17JjZqBKBGOSQQAJa9E+QjZxGaZFUdYqWEIUzqZ+vBmxoSpXK0VvOuhdswJxGAuii4pyBESQXbF8TKMPOM0UIU4uuFV9VmX2V5+PAxUFzAN3BBS0GUPwJnB2AFDjCXUjbIUad0FNiNxjCckGYfnkMjAu3CIRHgKdDsdInFBYqAIibtkAnxGJ9gkvKHYLv93/Eq5SWd1i3iagpxx30bqpoId41JggWVadTBMTUw+LiBsFPs/oHGLCt61q5XcCLCjzETZqQgqi0s8k0UfF/SP5ARTn3gJpJUXLhNmS57RmPNbVOga8WzDi1SgS5HyBnL9Fp5lMrPPTJyt/k+N/BvxeltVXm0LUuCR81dD7dmrYd8xq6nAproW+U3dpdo4bGv+Y6wwOf1DE/oc/XH6Y5cEOKLh80Smknmj2qr75PjcWTY0Rp1GPNFT/aP13JbEbW0dUyhYY6n7SxDopqZ/QANU/aVocAKK5m2JhhpOi6sBOoNwCxBo9FiMM3DVngln4MIB8ksyjimD2WgpLitZd44dlo1tgL4f2hTmPCVqcU/GS3GlYcJRgm/a6QO6kI10Z0AfDDd7rYJR5oPJAQCu2uQBSCVzsD/rgbmYkZ0H2gK/d5KlblRmyavktS3y4NsmF9+OTVelzu2u4tUuedsmc/wUK9rDRa3S+YD2f8e/3vF5QL/HRykmOHKniYsDl5hB33BV9RQCChhX+CxOfDw24sCFnNfpGprplW6KrCdQO6t75AQD2PbMseBluv7vn397YnxlSbuLtru/DwIBYpsqSO7A/gx0Laq/ukAYHu/L2UUfqe3dZifX86rDKGThs9wheNtacp3D1kG3XkjybdAwY9idzoAHsU173ZQwug1BmOHoFGqZncKd0YyX11AImdZqEIp1tUnAepj2++tlUytZiCGyT2sl5sCMzhPsefauDeRTMr1ue2YGN4p0e+lWcOnuC+ZOcQB19is8kcl6IKBtTbsqBERv1/c033zbqe5Wlf3D4vD1g/8v/gdQSwMEFAACAAgAYWTqSLORUx7mAwAA3BAAACcAAAB1bml2ZXJzYWwvZmxhc2hfcHVibGlzaGluZ19zZXR0aW5ncy54bWzVWO9u2kgQ/85TrHzqx2LSJpcUGaIoAQWVQAqOrtXpFC3eAe9lvet611D66Z7mHqxPcrNeIFBIa9rjlBOKwLMzv/k/401w/ikRZAqZ5ko2vKNqzSMgI8W4nDS8u7D98swj2lDJqFASGp5UHjlvVoI0Hwmu4yEYg6yaIIzU9dQ0vNiYtO77s9msynWa2VMlcoP4uhqpxE8z0CANZH4q6By/zDwF7S0QSgDgX6LkQqxZqRASOKQbxXIBhDO0XHLrFBVtQXXs+Y5tRKOHSaZyyS6VUBnJJqOG98vZhf0seRzUFU9A2pjoJhIt2dQpY9xaQcWQfwYSA5/EaO7psUdmnJm44b2uvbIwyO5vwxTgzndqYS4VBkGaBX4ChjJqqHt0Cg18MnpJcCQ2lzThUYgnxAag4V2F98Nu56p13+uHreH9dXjTdTbsIRS23od7CIWdsNvah78s/PWH29ag2+m9vQ/7/W7YuX2UwohuBCTwNyMWYGRVnkWwClhg4jwZScoFFulXYdRgsMwFzSYQqjbHLI6p0OCRP1OYvMup4GaO3VDDbngASC90CpEZ2LQ1PJPl4D3COUA0DHO5qomTN6uaOD3bcN132h/d2mllQI2hUYzFg7TCtMBfJy3ZxkpuuGafyUgJtnIIkhGwHk1grSeGD1y2kfPII2NMgkBXLzJOhUe4QdejlbDOR9pwU/Ree52TIBYOCSA3w61QRDHN9EbEV1G3hR81f+8pA/oPFwpHeor1N5ULRuYqJ4I/ADGKYJrzBH/FQNabiYwzlRRU7HdDtOBo3JTDDNh5GUUfUEWSoyQOl1SAcRo+5vwzGcFYZYgLdIqjCOlcO/zqXsAp1foRlC5tfOFapNO7ar1/YR2kbEpltCc41gYkqTkIPp0TqcxSDsMR0VxDkRTGWXFWxrfqj6dB8yQXLs3/djLWoA+YksNo2Scx37WgtNqYTotGtM1VQGMLckyJw8SDCCcLlzmUBYyoJEqKOaERTm9t23rKVa6R4hrYQesft9DJEy6LpwlOQdSYMchKQdaOXr0+Pvn19OxNvep/+evvl98UWuy1W0GtOrfYLp9cnOWkvlqf3xH6xhLdkm2rLLGFyraU7n4xWCyw7REf+Hb17N5ExcJ8joto2LoYXF6TQWt41w2H9TLF0FPYdyaKsZzG9j2yjEz/LsR0tErB26iXqvNybL1+KQPfluEauM17u7Z1S5mAk3riJg/OasETjuX2v+i7p1rg51v2P2m7n3oBdD17oLYDmkUxZvRgVfDsx9ohw/ucIuaeVle2jTta4O+8DduThEueYBzt3l5doZsnxzW89e08qlQQbfM/Es3KP1BLAwQUAAIACABhZOpIFvREU74CAABVCgAAIQAAAHVuaXZlcnNhbC9mbGFzaF9za2luX3NldHRpbmdzLnhtbJVWbW/aMBD+vl+B2HfSvdJJKVJLmVSJrdVa9buTHImFY0f2hY5/P1/iNDYkwDhVwnfP4zvfG43NlsvFh8kkTpVQ+hkQucwNaTrdhGc306RGVHKWKokgcSaVLpmYLj7+bD5x1CDPsdQO9KWcDUuhdzNvPpdQnI9vc5IxQqrKisn9WuVqlrB0m2tVy+xsaMW+Ai243Frk1Y/5cjXqQHCDDwhlENPqmuQySqXBGKCQvq9IzrIES0B0nq6az4Wc3tXp1x/QdtxwbGi3n0jGaBXLIUzy9S3JOF7a28OqzElOExD+ooV++UwyChVsDzq8/P4ryShDVXX1Pz1SaZVTQkPO6SK+c4RimR0/iuqK5CyBHkSOzlbBpad5670Hcl/9uY9pXLUST5TXg4VARU8ELFDXEEfdqbWZQr091mjnAxYbJowF+Koe9GSDfmK16a4JdT3uD7xxmfl3OU0PeVWiLmHZBuwjQ0NPWC7vmmXhuX5XeRFq2Dmld6en7aG/bWKPoZ62hz4LnsGjFPtj/KGpJXVlvmOuoKcrYK0gmT1mztqdOit5WtPwGu/5TtFhSpXBwlA4L7wEqlwcNbo2pOgopliyHc8ZciV/ES7ZPyNUJo4O9K7ZhlsrRo4ChjquCdHuaT9iOob96FIZNmT7s9A/rT1P0G7xmylDZGlR2p8lM504nh0T62QaDTNoT1o46Ae5URdySqa3oF+UEr6XJtoxilQIF4NVO1xj8DjychBHw0mO3SVD2Zd1mYBe2aJx6Jom1LW4gueFsH/4yuENss7oyjJibalY2Psk4+9N6SlcCwDTadE1QHtoLWUtkAvYgXBWT9G8eOxpsbENPtZut7iGDfrj6TQHHekBvJZ0m6JvlYMV4hkGCK82rmFGazm/hpElpnlZMPbdFu6nKNjL3TKj3gv2WKNwvRTcbO3HKbRK+nfyH1BLAwQUAAIACABhZOpIhFv6tL0DAADtDwAAJgAAAHVuaXZlcnNhbC9odG1sX3B1Ymxpc2hpbmdfc2V0dGluZ3MueG1s1Vfvbts2EP/upyA09GOtpH+W1JAdBImCGHXtzFawFsMQ0OLZ4kKRGknZdT/tafZgfZIeRduJ6ySVu6TbYASOjne/u/vdHc+Kjj7mgsxAG65kO9hv7gUEZKoYl9N2cJmcPT8MiLFUMiqUhHYgVUCOOo2oKMeCm2wE1qKqIQgjTauw7SCztmiF4Xw+b3JTaHeqRGkR3zRTlYeFBgPSgg4LQRf4ZRcFmGCJUAMA/3Ill2adRoOQyCO9U6wUQDjDyCV3SVFxbnMRhF5rTNPrqValZCdKKE30dNwOfjo8dp+Vjkc65TlIR4npoNCJbYsyxl0QVIz4JyAZ8GmG0R68CsicM5u1g5d7LxwMqofbMBW4T506mBOFHEi7xM/BUkYt9Y/eoYWP1qwEXsQWkuY8TfCEuPzbwWlyNep1T+Or/iCJR1fnybuej2EHoyR+n+xglHSTXryLfl348w8X8bDX7b+9SgaDXtK9uLFCRjcIicJNxiJkVpU6hTVhkc3KfCwpF9ijX9FowGKXC6qnkKgzjlWcUGEgIH8UMP2lpILbBQ7DHg7DNUBxbApI7dCVrR1YXUJwA+cBMTCs5bonXr9Z98TB4Ubqofd+k9adUUbUWppm2Dwoq0KLwtuildpEyY3U3DMZK8HWCU2QZYG5HGtORUC4xdzS9al1DNgzLpB/Z7vfnEi7lVyaUW02OFzz6Fo57fzWVxbM7z45L7pP9VdVCkYWqiSCXwOximDhyhz/y4DcHg8y0SqvpIIaS4zgDMiMwxzYUR1HH9BFXqIl3haFAOs9/FnyT2QME6URF+gM7xaUc+PxmzsBF9SYG1C6ivGZb/pu/zR+/8wlSNmMynRHcKw25IV9Eny6IFLZlR3SkdLSQFUUxll1Vie35veXwfC8FL7Mj12MW9BPWJKn8bJLYb4ZQW23GZ1Vg+iGq4LGEeRYEo+JByneDFyWUBcwpZIoKRaEpngfGzfWM65KgxI/wB7afH+E3p5wWT1NcdWjR81A14Lc23/x8tXrnw8O37Sa4ee//n7+oNFyU10I6tz5VXVy7yqsZ/XVQvyG0QNrccv2TOncNSrbcnr3ql+upO0rPgrdQrh7t1Qr8MesllF8PDw5J8N4dNlLRq065e0rnCSbZtggE/dbr47N4DJBguNa8I7HWp1bT60/qBXg2zpaQ79LL27t0Voh4N079XcJ3r6C5xwb6H8xSfc19T8fwh8ySA//SPNj9liDBFSnGdboyer67189j0rYf4kD/7R+9dl414nCO98qGyjffEXvNL4AUEsDBBQAAgAIAGFk6kjjgzzrngEAACEGAAAfAAAAdW5pdmVyc2FsL2h0bWxfc2tpbl9zZXR0aW5ncy5qc42Uy27CMBBF93xF5G4rRJ+h3aFCJSQWldpd1YUThhDh2JbtpKSIf2/s8IgfofVs4quTO+OxPLtB1CyUoug52plvs3+z90YDrSlRwrWtkx690DqSJF/CR14AySkgB6mOv57k/ZlojVeYyI4zosY1qd8VcNnxQyxEc782JEKgDIlV4O/vELgNgD8ncNA5WHuoTqeTUilGhymjCqgaUiYKbBh09WpW94wOzCoQf6ArnIJlGpvVR54dH2IdXS5lBce0XrCMDROcbjLBSrrsy7+uOYjmzjctMHqKX2aWHcmlmiso3MSzsY5+kguQEg55H2c6gjDBCZCO78isC6hl7B/Ioatc5upIT250dGmOM/C6NJ7osDHaeHndjHX4nIKtaom7Wx0WQXANwrOa3uuwQMZL/o8L5IJluiMe6vf8hBKGlznNDqlHOoKcLlbb9nXvfFBT/hRZT4g5T2gdepJF4EnSgCYDmrLG0jGtdNIuQmn7Z5YrskBifnEKWdUod47o/WeEsFI4XRfNeGimo245yOYbxJyumoxfbqlOAZUztAb7X1BLAwQUAAIACABhZOpIPTwv0cEAAADlAQAAGgAAAHVuaXZlcnNhbC9pMThuX3ByZXNldHMueG1snZGxCsIwEIb3PkW43cRupSR1E9wcdJaaphppLyWXWh/flIp0kYBDIP/xfT8kJ3evvmNP48k6VJDzLTCD2jUWbwrOp/2mAEahxqbuHBoF6IDtqkzavMCjN2QCsViBpOAewlAKMU0TtzT42ECuG0MsJq5dL+LpHYrZFMOiwuKW9i/7M4MqyxiT19F24YBVvMe0IIy8VjA7F43cYutA/AIakwBMqsFQAmh9AngMCcCPK0CK75vnpEcK8aNikGK1nip7A1BLAwQUAAIACABhZOpIsuC9bWQAAABlAAAAHAAAAHVuaXZlcnNhbC9sb2NhbF9zZXR0aW5ncy54bWyzsa/IzVEoSy0qzszPs1Uy1DNQUkjNS85PycxLt1UKDXHTtVBSKC5JzEtJzMnPS7VVystXUrC347LJyU9OzAlOLSkBKixWKMhJrEwtCknNBTJKUv0Sc4Eqn61Y+GzufiV9Oy4AUEsDBBQAAgAIAPeSU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GFk6kiIplZk2QgAAOk9AAApAAAAdW5pdmVyc2FsL3NraW5fY3VzdG9taXphdGlvbl9zZXR0aW5ncy54bWztW81u48gRvucpGgoW2AUC64f6c6BRQJEtmxiZ0oq0PZMgECixbREm2QrZ0owWOuRFcsglyFvkXXLY50h1k7RIWZJJexaLYGmOB8Pq+qqqu366m4XphU+Or6xDRj3nJ4s51DcIY47/GPZ/h1BvQV0aTAISEhZW95R7x7fpF81/oJwG1JBZvm0FtsJHw34NDcUP6nbkrtqFt+ag2UCdJm7gLlJxS4GxS0m9lBQYUxt1pVc9EBHJDciC+Oy41F41M/oSoPkhCZjm2+RrX8pyp4eyM7gKLNsBvrDfbvJnl2jdqU3+oGa91WnhXUOWJKmNlJZaV2u7TueyI9cRrjVbNWk36DakhoTqrVb9sr2rdxotCd6Gl22Q0sSXbdTsNJsNddfADUAjWR6oDWXXkS7rdRm04e6lshsOB51aDdXrdamp7lptaTioIeCWQIYsdfkCSqo0kNo7eSDXuxIaKsPBsLnDKm4rLdRt4HattmsOBlKttl/c/ezSy7Wn5p5OspyvCDzqgqOjPLaqR4Krt1gHATCbxFu5FiPItzzyofLzv//58z/+U4ljUsRvwpGYkqVGRCBzfD+C96riJRkR2tPhn6Yjx/5Qma8Zo/7FgvoMTLrwaeBZbqX/+yhCYvvzIOmGBEVwD9aC7NV1xE9eWKwLohaec6AF9VaWvx3RR3oxtxZPjwFd+3YuM5fbFQlcx38C7tplR8FnFblOyDRGvIx9uMuf/LAVVKWQcPPamD+5kK41J26isSZ+CuD2Kl9fkQPoxgkdJqBynT/noCvrkWQd0JX5cx7jg5as1zr8eR3EyFcG7BJP8sZZdtfakiCrJCqKZ1F0tV4VjadVQB/5Ymdxrzv6GedSqDH+I7ewxp9cID5BrjCXl+JlE/NXDxjj18Na0vNACzg3XVxikhA5GcyU8c1E1j/PRuOr8WygXVX6SpSViKfl941292u91f6hV41xOSUZN/JolJWFhLBWLZ8s3ZyORzMQiEczHX8yK33+d2Ho+NYcaTqu9ON/FBYwmeK7Sp//nQd6O51i3ZwZI03FM82Y6WNTrMsIm1it9D/TNVpaG4IYRRuHfEFsSRCUZycgKHQdWwzwku34a5JDnzq+kTV9NsWGOdUUUxvrlb5Bg2D7ByHZWrMlBM/SCpHthNbcJbZQCyEixnl5Ae3iFIbgD1s6wEk9y/Ev8mifyveafjUzx+ORMcO6mlAqfezbSA0srqm4oKls4CnICCzYrd8Gn4noExKQ7LqFhVxrV9cj+DW5IdfO49KFX/YGayYYXDIhfg4gBA6eQtQZxv14qvI1BIXIQisrDL/QwM4ETdp1OWRrujKG0FTMlHyTi0lkg+MdfwGhQxYsh7wbbBjyFZ4Nxp8gxiE3xwVB44+Qkh8Lgj5jA3IIGzlgunynXck8I3gaJgmS5ODC4vHubpG1WACOr+bGoesQKHyFIU1ENoYXhTUZ+MdbcKQmj05keyQYFlu8PTobAqYENmxzOXRBGVKwyqPrx1vtz7OhrI2wOoNwU8f3M1NUSa7Us7bIpwxZ9sbyFwTNycJaQyZsYcx2bDHGPS9M+Nva+QlZLK4/38WlS1fxp+/eYFKm4B2xDI7IoAyOKSv2mna+bPEM3mgIj/WTVuRZgDebYChYl6fa+Nu4KHS8tRtV6W/hqGfjijrrVTvev1753fYLGGNEJXigQUUbOLQQCMNOzLcc2DzdQkBNH4K6SVTPoeDze2ghAfo4lqFT9A4xd7ByGUPuYEWLibjHA0Mz4bB1T+b89pEDLHI18tpxf/M7okvgGv6cqnPyQOG85BJrEx1kYO8S7s/j5dRRKbO1mJo5AsN1kPkYBRVIdR2P36Hyib29wclSRLtBZj73dO3aIrtd50nsCLDOa4+8PIc9BNQTVNcKk7iONqU/vdOQaIrTSO+k2AHiOUFz+yqVn+/ymIHlqXI9U2RdwfxGwfPZzY+D7OBrMjKN2UgecAmQJp7FFkvYhR/4PS+/rOhGoOKhDPLiyRvEChbL//79X/nFHNgTUVFM/WNROZD8vGriZ3l/0Skj4V9zyDHlQRYqXnIC4wtVAs1/vzI1CNBvcmWxom3Jox7/xJVLNaRA7EbZNGXl+gayxBBJQdcBnAULCrmRpx+h8ImzfqV/YwVPUDhNSt2igsTK89hkhW3YX3HXzHV8UhD+7p2IT97UJjNZVcXdH3LUdRZP0fZrwwUm/syHXPpYRJ5yLetQnQ9EEtthxWWKzS2pWlASovd9Qdgc3eueCfsPKq4FNZxlvs/4LKDuhH/ZevkpFxj4hzgI4z4L+JU+eUtzhEv6JfZd/8FyQ2BLkw5ZJ2DDhB8WY5FZ2iH3lOeOnZYbUw4Z76gL+4ISTSfNnx04hCnKQHz6TRnzTHphOVyz4qGU/BT1EKCTr+wlIEU9BBh8VxnDze4l6nAoDU0+yA2sIE3P4z3gIb6oUzFP8pbl4RaM+IfZMLVQMSHL6VGb9MXuaDoeiROa09IGV09Y3POfDzA3HDPfGoysQt53yND38Vs9H8A95jCXnI5uMQ3IwfSs+OuxDIidcSwFovbB4VJEVMS2K/KhAhcRa7HklT6soFjGhwpXGzVlTuFWST3j5awQ0hPlXFTzFE7M4jzQ51W8GIRGyX4e1Ku+WKde9ZyDerHY0/7z196cBBhCwCFJaGZpae5l8iXsThxIE5bYsSdG0wLYEmT7cEVKdKUImbASp6okqKKX9DgcLZnjkg1xY54UIbU256ffCyHJzoe2zEbkgaXLSEw5mgMpthdJEFe6fSgelMDUwEmYuJEdxUUjxbYdZs1DMfsjpSrZe/ZZfWQ3Soo0j/ZMfabswO3VI7qA99Ty96rpbRZK1JHGao5uK/p+QVfbH8qma9l0LZuuZdO1bLqWTdey6Vo2Xcuma9l0LZuuZdO1bLqWTdey6Vo2Xcuma9l0LZuuZdO1bLqWTddft+m6F52z55pSkKfpmjI9V891z1+g5boH/VY7ruKyWbZcf9WW6+uqfnsd1xhUtlx/4ZbrmaT7f+65HtIACvJO/m/u/wFQSwMEFAACAAgAYmTqSO+PBMGnGAAAi0MAABcAAAB1bml2ZXJzYWwvdW5pdmVyc2FsLnBuZ+18C1RT19YuHnvE66lwentaqwbSXttaHy0ipohAose2VKtSq5Aihl0P1agIUcIz5EFrb+0DiFURBSX1WqQlkC1FEnkk0VKJEGJUDBsIEG1IImxCTEIeOzvJ/hM89XnOuOfef/xj/P+9MAYjydrrm48155pz7qzM/fWHm+Jmz5o3KyAgYPa699/5KCDgj0BAwHTazBm+kc6vaw75XqbRP4r7a4DgGm7E9+EZ6pqNawIC6rl/cu/4o+/zf9v/fhI9ICCozf8/TUb78dOAgLUvr3tnzda8FOMghX/OkSAzS14HCsNW3/368xfN7+g3vBq6Z/cL8Npv3nyj/t03Sl5cfGzrrc9/+v4vZ19g7r4SuvuNvzbuCe7v39b9l43PV2zrEzRGYHmK0kaovGlh7i59MwlwLiuwSxxtKxqgy2BuztCBxhEVGRC7RslShq0qjDXSbyBh+QH+v4zzwlsDCXRg0N7udNEwO00XPd0/vp+WSaVQuGCYeOIjZPXk1PH48TpIC6eB4kTi5EBh9/C4q8Sd9Ixq/jT/55UbxwUm5y9zJB9Knnt4fXT25OSYl7RL/K+X5r4ETM6+dsk5a5LTjHby5OyIZZI/+N+c+sz8gu/ldkkY2/wt2SfATVWuxHp6ybrO5MORr9DWZke8PokovKfE3EoyKLb3n+5494hX2jo7f0GN+kb4JJkvfNew1oiG929WyOdvHiwpmST68vs3t2ZHr7qPf3ndFpXx7n1xPn91Y4LobCrTb6+ZR1Yk/G8Bvxy0F9OY2lHEwJMeD6MVILoyEMB++VPYQL4CNgI8qYC7uUMGKhswnLpHS0Y1YAZjexXKvFm19QHtU/0NSmKBTZArhkdPm5gGSoZGwjI8B3LLkeZcKTqYm2JloJABVHPry7gc/UmqALgG0PbGshvZ2ABdOejjNDhxcb0D+eGDn5pDQiYXePXKKlwK/USXmSDr2FlcnzbWCpkJeCmxvS5ZJNDYJ7rjpeZmpn2PtxxUArTFmspE2IFk6xqo5MjYDJakzr2t6gPwAbGLmsyZlAUwlWg9GQ2yxG6WhBh4ayxFBqXDSefRGxGHrjNZXsYWxH5hmzReTR0emli5LvvhGnmElbbmGT0s+CQfNlzUy4MLmBSg24XURca+RTJUvjrJ5NK6cRHh88S2PcKQ+C223ooU3ulUJkV5lcIznZMlvDp3ktSmTGlsiTbNfmtLPEXa+mXv6AE4bejIp5P2WtnhEbbLPZxfF8s1IC+wIsyQdzKMNEsLu5Ia4bg/D/hkogkeWR/CJ0TPRLd/cRGU6cnZSmnb5X22V8XYTvihMo2p6JGdCF04Mv7Qk7Z0vpId22b7emHlxdANVsi3COzoC4Jwgk6u1pCxbdgKSaKF9bMNVXkdfa5VfFlCj+z4W02jOVlFoN+f79yyyGbtO3SLsHWc85c1QvwmekDdl9CY3aiG8NTo27uUsY4BG7wEIfa5PHsxdCnJtJHLr+W+Scn8v/fO/6qA6zaxiWUaVWu8dtUHYeIsmwnzmi5dHnbksLkGB4P8yEQ8ZsaTwVZLp8oXkXIMhCMlW9k0gyOPDeY+5ENBulauk9FcKWBGnGwy3vy5uQi8ufPvjnPwLS0/a+59D7v2vdy5mPLeffIRd5dL1pd9dz8QPfskZOKuY9DEdkzufddREnI0kjm6hdfs8oW+/Ybn6L+TYPDbIZBlTKPlndAZlGfWr1qP2QAs23aDy54Y9Zm/iuQ6S2q2XiXe3wZzs2KvOssXGDSeQQ0leHVUkG7mMak+YiL0vaiPdNAR6fq4N6QyC7oYS+GM03ktMPbxVakBGYOY6mqSZyQaFEc9RiethKTOfLkz/O6OmOl2OeC12JxLQqpsnqzui80h1GrTY7NJuct5SHMYIPUkHYuapfvqmJ10djlPLBo6Lpz+keRNvHSII34zsBrHduDDODweemUOsJRUOXHR1hWh3I7hZ6mpreNyqdZhGSM/IHs3AqBPdAC0eYcyTymm7Sk+gzhxcWSkVnyMlsyl6GSKNYtk1bgEepHizCIODwTwYTxzuS7VklqnLJPG39Ru83okZdI2h2Xlo5Kmc/Qw+wvF5hUaoWduLeK0nZ1lSeKj+OTDbSMM4d6gWgS1eZF6q7W2niDn1leyKmjJYVR47mc3teX3zfkcZPtemyZkP7s6qArp6rZ19RgbPizDfSVcsDnoB7XI8NWFdoiJGbkvXC2zZidEXdejGbyECrwvGH3AXYs4IrGUXFLOJx4eTo1pz3ROOtX+GZTqEjBqXwbvRvM20n9/Wb5mtyevsM4YkUzf3gnpCi+wi9YcT+1mZ3XKNCuW6VDD9ZY344b2HD4SqrMUpLLwCTqHbN5uESZbW/q7y20KAehjHfVZQNCatDf6sa8Kcd9kbui8IZz3gdUXe+v9YtHkIl1qInLAkg1rxwNr3PNEPICBS9aOuloknfUE6SFL+iK8iIU+8K/TqyT66ye1u71vFOLWdzP0o4xdad4YiDCzyrisgqtwAMoeOWBlQT4H+RsZWdpD6BXcyWa1epa1EIdyijrBRtcJtUMuM6Seoz63nkZGcpdLy3qu9o/M+PhRDpcaZvQa7zVwzsE5K/pLTiVJMEZyyfdRVwXUbn2qiGQiJLfdZfDcvWm7O8uguxU6qP7LvgR2lwe2aNOlevdL6GeJjL90SquRXHqHVI7E/uwJ3RA5+/zvu2pVNrN0Yvcx5c2hoPNq6jFaxGSQPrWmzJzAcCdPH9vYlrbr37W7/wmEMVJVJkjJ15VGS49m/WopiJFCLQ9zhMAXtgrIGrc+EuS9EIjb8kS4+k8em3+5xQclDNscjnkOWYq2SAtssNQLk6X3/iQNiNFbCqKk1daCaKms+hGF5wBM82jHQl4r47evFxYe7DSZ3Smmmodhlmiv55amzt6/FBEPPZQgK79nyfYvH59Z892MlecED/LlGf683YWpo49O+Ox1z71gbFkg2UM39DY/IsTe79dFXWPByZrfviciHfHHsYEo4eOUjphtvUVg2U/8BwXA3ZoZ5Z8yY9/WwjufYDIX4CqcjJNPMGiHUiMkKeemyE6RnSI7SbbgsNmWikd7G0fTCzBLGGZ5needqNbkqb3mo8Gsu2t1MO0ID56Od16yySNZEhSxLo0nIsPz8bmoVzrxgTQrHXPFvftIMZcwe0WHk7HPl0N5zl8XCrAh9wjPuwexi5cGdtcRtg2ZDpf/PGqL7LiczaqsIALepHGbsmGfhhp9MYOkWYR3DDwtY/ROpqea46rmg0zdEkg6BP/Y6wlRl5Qhz97QIKc1TaFvQQ3robyTUqVMl/rzKN2QajEiQvdK2IaGZ4mJJKqEjeb3qC3ZiNDWWAuFIRLkACQbYpivzAGJaJ8yhbQLOyDiqtmtoi3/QJMiEJ7LRzfXH02Pk12YoVjKUUC63Sczr3fdsZSSU5q8OCR1ukXHpLC9S/FSD25RoJIwy7C61XNjBmxO8pbzOMU/LErmVDJ30dgSJmar7+EVdDgAU0tIklXHZLKLmF0MliSenY5EQbBFt7c3VvS0nUOHqZKMuCvrhJWvNdeGR8gBOk7R89JJ7c6SUjh160FjStA5WCs48zYgaIfc/SLSt4S4WzZDx+YsTHiBLd2HRfZKWj1M2IbYPkVgBuYx5LdkPVJaq1YfLQJl9pwSUAV3+1J8adQ2AQRSj+u/Lwc1Jcdglt0SN3u4YRMUsQ26nlQMqqEqI696L9qYYGpg5aP1EGx1JMCsoU2UB3nor2TC9Ve1cH1spxZOlLwZpyJcEjia1pUIkK4+3A6rQ+Us147ZDb9kYDFw+FEjug+Q7GGKR5SOHPgp1zXW4QD6vQEvm49GC4eE+IU+7S9ne4icZ9YE1SCZwnbFTk+aJ+1DBT7qsLJcUcY3Z3s+Pmgb68XthSApO2PMFR6IZNfy8C2l3CTleUUZhBoMfLY+jR0Lw3LRTvU0p/HmI4ktYfrG5ZJQ9cEiEFl6y8j9w9V66zlqTo7SuZ0md2iCTkVt0t9t6pTVha+Q3TCaytyMxKgsARhGGrcbpAKZAYZS6e9QuEpuBS81YTa46FC3Oy/qQgbmuFpPAHg0jYQo/dJG7WezaP/I0p8ydWbVU8JUmG3Ls5+y2C6meMPTSz4XCPsHftwOyW9NkZ0iO0X2n5DtNJdqXfV4tN7Ci5b1PHItFhk+qnt/Ou6Dx7+P8GVNWeeZGSuPP14CpzDN7yrZ//Og/Ikq+pzEUgpu96VU/OK4+bfNxzVqJJb4H3EDsMijAjwvBC5M5z/gvWmRrInmq61xtxaSkI5o7Icq6JGLk8tBNk6NTI38iyO+mkjjbI8UVBaMN/Gplfn6/j+Fte43vBnpOKlk6kd/qq5sZjhaNCyj3ajOHbLc6wRRtqTEqLVCFd4BxFBw6ml6oozB5lCAx/EisNmW0t6+sDLvN8b5Lsc6JLOkPrjBvWqc+sYgkXgIKgPYiEvHMjEN0abWibzEh1/B+9PneC5TMc0yUs2TWFugivZ25rl9xNc5g8IQIv3q9rYx79wqhB0pThez0Xr6n1NMDSkp6aT45j1MhbKhsq/lvR6jls4cYg/YzJZ6NRYrBFC7mZv5yN7yVyNrOPq0ksMOy9gNpj6N+BbHfUmCW2rtu4DYcdEi5TcUmvxypMbuPwoonkYAUkClLAYda4BMR7VUXwXIYp9iqheT4nwlXwkTG01TfrdCI5QcZ+YX/wibkTQvUS6rU5bx0orBqNt6OZzW5UgCtGe3P9jr+9ffL9sJsiu4+Q7le3Wdl7OKj0W9r0frzMsDB4yry9dSfSorHB0iMLNVoSw7qLfb0ooUFpbVWtfzUjm3w5E8uAJnWN3s+W4mwk67V9cO+aSw0I0kje8+f+8Tyt4yZ8/+2rG8NVEXsZ7+Q9e0iMAeZj6t+HTa8ECimKihovBeD5EUv62OKw071IPbCEWkQldbWG6XWyX7mBcG8MJMsaMPI1i17/5EuKUdwi2ApN9wwnRaPnaxx0W2Oc7eFRIyBRadOw9xGbnLrl7OQrugdNiBFPXgWGTV/uYw/FGAyr5m1EJQKTZ/WC2qU4qwfnzZI1/u+4s2TwkIA3zlKxGHruwU183bDC1rrlxTrtvfPGPAww3rlaR7ZhYyo+RrIkgyrw3ZoCLUDq2QCJQNQws10nmANTU9UMUccFnHZdBSaQ/hGQPvQLQ9Q9rudtnXGs9+/LgVWjRmQuAVXKjjZ1wkJEczC7vuhB/qOHZ22B73Yu1lgkaIHZgR9aXAoSbSs1GXOw82tI5LvzSafOUrV0rssWvrLNp90h4m5rt52OgzPuyaZ4Vs4Y6DGUFXUK71R/Ljvh06TLpYlfqEwxeB/eT/85HQLCYFu4KxIsUpXPYTFj9mzkYBq3RE5wZR2Fz78LTlNV8yPb1cMrSiNgOgMVnMJzaxI1oyJGGhjI8pykzKAngjqKxk2ftgqLq6ktHJfTXv1yfmB7u6oBHdnJS8Oy4d4aLepLEJcinS2riGh8ctx3xJPWfcbDtJrWxqzoZ7bKA8p0h1lvzEZoj23fQcmK42E1ja+ZqL7JZQ8RNO0SSDDL5YNeqPC+wo/wFfMcjNe8rTG13BaQmgsn7yfMgbnK67W07TlNQzJmqeClcIXtHJ6ytvG7VTRUMTrrE+Kk8cClhPnmdceDq2rcp5nJXCWcOaGpka+Q8b0Tk7D3jaSO6205ybN+H/P84bpwBTgCnAFGAKMAWYAkwBpgBTgCnAFGAKMAWYAkwBpgBTgCnAFGAKMAWYAvy/CtAg13LHu5YcmdBb3tv6YBRw/zYHlGAek+Zk0qsjmFx9OPJ//X6ueSkEcP4yR5DCsqmi6d++SqFovmidrVKc+Bd7GwNuP3v/sDKA+skks4CV0//l9sjL0V5UiqGTVwtFx//9BB/ItGkeIPUYaYCnj+fpUx0iue/wAbQRaGFYOhbio5BsHVQGUNliFW+yRfT29vECpscFSdm2IYdEhIvBJyA2PUTx3O8svXZHIoO4HLdWdwn5UQ62uKwxP8Yzf3seqhEZPW4l5laVSSaqIsVef9cpyIZFbLg/juS6ESk+bc33IgaNU+PdwnPdotDUXnqHLF0jLMW6erQSREEbsgltrgKPgdGt+U70G30DtwBDNRpvFP5WsqcoX5kR6GMfmu2IlRAzlAyKBRZ4Y4L/R1wt3vkZ/mLohRqRabA5G94Iyu+8DfDWAq4zeNcZGHBwtTEWDoqjWDlWHnKSl59aqPiM7ml439+lxdDurzSVSfWoXtujtpjeDSpHhDaLnbVENSlBFldOSmO73S2naBqJJlk3oDzhGMvxr9HmLI02jcCMeauGpPwps7bzuaUcRTif0ZUYlKtadlyZNRCUgtSP67Tm2xaOw3j4pNLVdZkADAUfi7pgIPGZUYFWm3JfsQg+gDh2xD6/StZlbNjKuRfIOY/bX1bhLTnlirIoz6eMh5Zx9DYHsl0Lq81FCD22JcTPfGs79HwdJxZNkd3EmYTT+zfGWG3Go9gGOzaW+UMX4DibJ2mtLC2fPjKPRP91O3cdbFobVIFS6/WmFo4w0hMSZaMPyxFHFmNg3g4RWMAXhyhPkGQNar8/hX5htk2re6WWoU4kNuxHu9rWB7HhvtJTgE2ZUQyiryz3KXFiTyw7Cd/AcK/IGJrIHV5DkomJGS5X6Ds2T16QyuDvn877uAgM3j17h0ottGuhxKAMJKcNVvNdVMcyGTSqXaiFxXxipN+P2/7GZK1Om8kfEg5L17O7UzPzFLzGJE9t/LUlnKxLOfeGvF2Qzx1v/GEPGgGILGYYUMfDhno93CPb1sxD+j0h+deVB0Du/X6h1sbQfmezKUVjf9lnmYPNZWbCIZUt4m+OzOvJ2JmzO0nfHAhFpPSSwzBvo7fh4+lpJRWI8jWZmXAYDH+bQ1mgs7Ms2n1xClyMyNSAXy06J11QzSxxF+STgG/v9xXV7fTJG/Vp3Wb4dZSjK0giZXxCc+W1Zls4sBtydc9LhtSZ97bT5NQKAUTDDiannaBw1d6G5LV7JESO8UuF25AiJp722TdVsMaRIjmeEcD+UOXQWiCOByKHtd77ZT7R0aSkeOy+/TOfpgSXACLWBkm8hI0e+MjWNGmiF7VL9ueoHKmdr9jODaFDjpQCm4psatWPpzBGqiJZraN0/0aOWdpOvj1WY5KRnAdJF60hXtfh5kpVOcuYBrSwNxC12aWgXGQAk4hoNhbOV/rbue+dfwn4rIEvwUNflXv0NK9+PoiJNagYxkcf9u04XQMgMlW0pUtYaPNWVoY/2By64px1imLzXOwP5n8QdJ5PwqykMHwD+cHVfqdfMb5aRAOwQyyh/3f3o6zCSB8PMnL2mRoRTQYZOYX8LQ8A267uIMT1+H/xNervNFAFkpyXW1pNLFOL6yee6ydY9tKOHYkskl6ZT0nnfLGaDehMVkhlIGFIy1CkRujxfPSAVLO1jsaCR6kcOxUM7HH3HY1ErsYRMz0nmPsk8bb6QihBw/UJkYhYAatjUVyfOzhdl9rDKVwin/a2phI7U7eUMw57UxN58/2G3xEuGR+OSNZYKx3HDqa9hq8wbWEtvZ3tswOxJRvFD/YfJwX6Ya8ImE01rgN/fLgR5itJmNvGff7H93quxbt/jd/uMeMxs4rk1ZIsJxD/0TyMD7usyAyokwDjcb7FrKX+LMjcOuh96XNmPvps71INFQ0//sCqULE7eI9OmTfI5SPgKkyhcSsamfmYHfCoALFLB3h1mQPaG+TZJQN1LnYT3udcUVv/rkL+bi3c9qEnX8h2VXNcLmmNJCSRhHTES/bUyqF0vPVOMMc5KuO4ZZqJlaHBqt6rgzWmMnQzi1S59oHvwf6W8/F5CVsIPVUeLXs4jv0DE8eV7N03nKFyyD0/SvDKM64Bf6oI/tac3eZknKyp/64lQRPmOOtixxx6RI1RWdCwX41slIf63scM/T4xFcVfX1Xmxj2yhHj37UA5drvHpx0gCb+lk6MiA2c/HGvKV1IOhnK5v7N3OmWkFHa8pNRC/13pJpPZZsyboY4akDf8NtnjEbwRPZBt8Xf4kn0ZVwoEFcT0e70mzLtx7YJctImHNllQHZvpgQESbLzKPc07+3eF5CwuSJNF9F67k8J7wfGt1Pkt2VSgQTu/azzCVTh+Ir54D5O4dWEA9lXJKGpdMyzr4lJYmybdccSXNumkg0bcuCHpAOAZJYMcOwy6O8FjqbDlOy5z2BWO9DJ5o6mTWb0M9k3PElDPn25bpPxGHk7geNO8cA8Cs/M8xRpnMcwJidbsypssCRYvLAbLfuvmeSdUqAbz8pNFGYOvAWU0/pA/YQa8PPefFQp5Mv/TCCz3H+Rw6vVcKJfp02aJZuZkgbEnM5clw3yrcpz2zGRdsKKpRaJdbBm7jxa9N17XZ3OWe3wpP/73R0lsHK/lR7ZDY345/P3biZLnJy80+p9F4cEEAm/w63hZSFLAOM0/vO7dTe8I/vrJ5/8GUEsDBBQAAgAIAGJk6kgrC8BtSgAAAGsAAAAbAAAAdW5pdmVyc2FsL3VuaXZlcnNhbC5wbmcueG1ss7GvyM1RKEstKs7Mz7NVMtQzULK34+WyKShKLctMLVeoAIoZ6RlAgJJCJSq3PDOlJAMoZGBujBDMSM1MzyixVbIwMIUL6gPNBABQSwECAAAUAAIACABhZOpIDmokTmIEAAAFEQAAHQAAAAAAAAABAAAAAAAAAAAAdW5pdmVyc2FsL2NvbW1vbl9tZXNzYWdlcy5sbmdQSwECAAAUAAIACABhZOpIs5FTHuYDAADcEAAAJwAAAAAAAAABAAAAAACdBAAAdW5pdmVyc2FsL2ZsYXNoX3B1Ymxpc2hpbmdfc2V0dGluZ3MueG1sUEsBAgAAFAACAAgAYWTqSBb0RFO+AgAAVQoAACEAAAAAAAAAAQAAAAAAyAgAAHVuaXZlcnNhbC9mbGFzaF9za2luX3NldHRpbmdzLnhtbFBLAQIAABQAAgAIAGFk6kiEW/q0vQMAAO0PAAAmAAAAAAAAAAEAAAAAAMULAAB1bml2ZXJzYWwvaHRtbF9wdWJsaXNoaW5nX3NldHRpbmdzLnhtbFBLAQIAABQAAgAIAGFk6kjjgzzrngEAACEGAAAfAAAAAAAAAAEAAAAAAMYPAAB1bml2ZXJzYWwvaHRtbF9za2luX3NldHRpbmdzLmpzUEsBAgAAFAACAAgAYWTqSD08L9HBAAAA5QEAABoAAAAAAAAAAQAAAAAAoREAAHVuaXZlcnNhbC9pMThuX3ByZXNldHMueG1sUEsBAgAAFAACAAgAYWTqSLLgvW1kAAAAZQAAABwAAAAAAAAAAQAAAAAAmhIAAHVuaXZlcnNhbC9sb2NhbF9zZXR0aW5ncy54bWxQSwECAAAUAAIACAD3klNHI7RO+/sCAACwCAAAFAAAAAAAAAABAAAAAAA4EwAAdW5pdmVyc2FsL3BsYXllci54bWxQSwECAAAUAAIACABhZOpIiKZWZNkIAADpPQAAKQAAAAAAAAABAAAAAABlFgAAdW5pdmVyc2FsL3NraW5fY3VzdG9taXphdGlvbl9zZXR0aW5ncy54bWxQSwECAAAUAAIACABiZOpI748EwacYAACLQwAAFwAAAAAAAAAAAAAAAACFHwAAdW5pdmVyc2FsL3VuaXZlcnNhbC5wbmdQSwECAAAUAAIACABiZOpIKwvAbUoAAABrAAAAGwAAAAAAAAABAAAAAABhOAAAdW5pdmVyc2FsL3VuaXZlcnNhbC5wbmcueG1sUEsFBgAAAAALAAsASQMAAOQ4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Office 主题">
  <a:themeElements>
    <a:clrScheme name="google">
      <a:dk1>
        <a:sysClr val="windowText" lastClr="000000"/>
      </a:dk1>
      <a:lt1>
        <a:sysClr val="window" lastClr="FFFFFF"/>
      </a:lt1>
      <a:dk2>
        <a:srgbClr val="101010"/>
      </a:dk2>
      <a:lt2>
        <a:srgbClr val="F2F2F2"/>
      </a:lt2>
      <a:accent1>
        <a:srgbClr val="4384F1"/>
      </a:accent1>
      <a:accent2>
        <a:srgbClr val="E94236"/>
      </a:accent2>
      <a:accent3>
        <a:srgbClr val="FBBD06"/>
      </a:accent3>
      <a:accent4>
        <a:srgbClr val="33A952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5">
      <a:majorFont>
        <a:latin typeface="方正正纤黑简体"/>
        <a:ea typeface="方正正纤黑简体"/>
        <a:cs typeface=""/>
      </a:majorFont>
      <a:minorFont>
        <a:latin typeface="方正正纤黑简体"/>
        <a:ea typeface="方正正纤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20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2122</TotalTime>
  <Words>331</Words>
  <Application>Microsoft Office PowerPoint</Application>
  <PresentationFormat>宽屏</PresentationFormat>
  <Paragraphs>82</Paragraphs>
  <Slides>16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方正正纤黑简体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 </cp:lastModifiedBy>
  <cp:revision>238</cp:revision>
  <dcterms:created xsi:type="dcterms:W3CDTF">2015-09-13T02:43:45Z</dcterms:created>
  <dcterms:modified xsi:type="dcterms:W3CDTF">2019-11-21T00:33:11Z</dcterms:modified>
</cp:coreProperties>
</file>

<file path=docProps/thumbnail.jpeg>
</file>